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17" name="16 Marcador de pie de página"/>
          <p:cNvSpPr>
            <a:spLocks noGrp="1"/>
          </p:cNvSpPr>
          <p:nvPr>
            <p:ph type="ftr" sz="quarter" idx="11"/>
          </p:nvPr>
        </p:nvSpPr>
        <p:spPr/>
        <p:txBody>
          <a:bodyPr/>
          <a:lstStyle>
            <a:extLst/>
          </a:lstStyle>
          <a:p>
            <a:endParaRPr lang="es-AR"/>
          </a:p>
        </p:txBody>
      </p:sp>
      <p:sp>
        <p:nvSpPr>
          <p:cNvPr id="29" name="28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CB51C16-0134-444D-9872-A29DCB93FFB8}" type="datetimeFigureOut">
              <a:rPr lang="es-AR" smtClean="0"/>
              <a:pPr/>
              <a:t>30/03/2022</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C41BD285-19DE-490F-9C64-9B60508088AB}"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DCB51C16-0134-444D-9872-A29DCB93FFB8}" type="datetimeFigureOut">
              <a:rPr lang="es-AR" smtClean="0"/>
              <a:pPr/>
              <a:t>30/03/2022</a:t>
            </a:fld>
            <a:endParaRPr lang="es-AR"/>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C41BD285-19DE-490F-9C64-9B60508088AB}"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CB51C16-0134-444D-9872-A29DCB93FFB8}" type="datetimeFigureOut">
              <a:rPr lang="es-AR" smtClean="0"/>
              <a:pPr/>
              <a:t>30/03/2022</a:t>
            </a:fld>
            <a:endParaRPr lang="es-AR"/>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AR"/>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41BD285-19DE-490F-9C64-9B60508088AB}"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ALTA Y BAJA DE CARROCERÍA. </a:t>
            </a:r>
            <a:endParaRPr lang="es-AR" dirty="0"/>
          </a:p>
        </p:txBody>
      </p:sp>
      <p:sp>
        <p:nvSpPr>
          <p:cNvPr id="3" name="2 Subtítulo"/>
          <p:cNvSpPr>
            <a:spLocks noGrp="1"/>
          </p:cNvSpPr>
          <p:nvPr>
            <p:ph type="subTitle" idx="1"/>
          </p:nvPr>
        </p:nvSpPr>
        <p:spPr>
          <a:xfrm>
            <a:off x="827584" y="692696"/>
            <a:ext cx="7859216" cy="3650704"/>
          </a:xfrm>
        </p:spPr>
        <p:txBody>
          <a:bodyPr>
            <a:normAutofit/>
          </a:bodyPr>
          <a:lstStyle/>
          <a:p>
            <a:r>
              <a:rPr lang="es-AR" sz="3600" dirty="0" smtClean="0"/>
              <a:t>La Carrocería es aquella parte del vehículo en la que reposan los pasajeros o la carga (Chasis independiente), o aquella estructura que además sujeta los elementos mecánicos del vehículo (autoportante).</a:t>
            </a:r>
            <a:endParaRPr lang="es-A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EXCEPCIÓNES AL REEMPLAZO.</a:t>
            </a:r>
            <a:endParaRPr lang="es-AR" dirty="0"/>
          </a:p>
        </p:txBody>
      </p:sp>
      <p:sp>
        <p:nvSpPr>
          <p:cNvPr id="3" name="2 Marcador de contenido"/>
          <p:cNvSpPr>
            <a:spLocks noGrp="1"/>
          </p:cNvSpPr>
          <p:nvPr>
            <p:ph idx="1"/>
          </p:nvPr>
        </p:nvSpPr>
        <p:spPr/>
        <p:txBody>
          <a:bodyPr/>
          <a:lstStyle/>
          <a:p>
            <a:r>
              <a:rPr lang="es-AR" dirty="0" smtClean="0"/>
              <a:t>El reemplazo del chasis importa la baja del automotor, excepto:</a:t>
            </a:r>
          </a:p>
          <a:p>
            <a:r>
              <a:rPr lang="es-AR" dirty="0" smtClean="0"/>
              <a:t>1) Que el reemplazo de la parte en la que estuviera </a:t>
            </a:r>
            <a:r>
              <a:rPr lang="es-AR" dirty="0" smtClean="0"/>
              <a:t>grabada </a:t>
            </a:r>
            <a:r>
              <a:rPr lang="es-AR" dirty="0" smtClean="0"/>
              <a:t>la codificación tuviera causa legítima.</a:t>
            </a:r>
          </a:p>
          <a:p>
            <a:r>
              <a:rPr lang="es-AR" dirty="0" smtClean="0"/>
              <a:t>2) El cambio de chasis amparado por garantía de fabricación.</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ALTA DE CARROCERÍA.</a:t>
            </a:r>
            <a:endParaRPr lang="es-AR" dirty="0"/>
          </a:p>
        </p:txBody>
      </p:sp>
      <p:sp>
        <p:nvSpPr>
          <p:cNvPr id="3" name="2 Marcador de contenido"/>
          <p:cNvSpPr>
            <a:spLocks noGrp="1"/>
          </p:cNvSpPr>
          <p:nvPr>
            <p:ph idx="1"/>
          </p:nvPr>
        </p:nvSpPr>
        <p:spPr/>
        <p:txBody>
          <a:bodyPr/>
          <a:lstStyle/>
          <a:p>
            <a:r>
              <a:rPr lang="es-AR" sz="3600" dirty="0" smtClean="0"/>
              <a:t>Cuando a un automotor con número de motor y chasis, carece de carrocería y se le incorpora la misma en forma permanente.</a:t>
            </a:r>
          </a:p>
          <a:p>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Documentación a presentar.</a:t>
            </a:r>
            <a:endParaRPr lang="es-AR" dirty="0"/>
          </a:p>
        </p:txBody>
      </p:sp>
      <p:sp>
        <p:nvSpPr>
          <p:cNvPr id="3" name="2 Marcador de contenido"/>
          <p:cNvSpPr>
            <a:spLocks noGrp="1"/>
          </p:cNvSpPr>
          <p:nvPr>
            <p:ph idx="1"/>
          </p:nvPr>
        </p:nvSpPr>
        <p:spPr/>
        <p:txBody>
          <a:bodyPr/>
          <a:lstStyle/>
          <a:p>
            <a:r>
              <a:rPr lang="es-AR" dirty="0" smtClean="0"/>
              <a:t>ST 04 o TP. Título. Cédula. </a:t>
            </a:r>
          </a:p>
          <a:p>
            <a:r>
              <a:rPr lang="es-AR" dirty="0" smtClean="0"/>
              <a:t>Una Fotografía con la carrocería incorporada.</a:t>
            </a:r>
          </a:p>
          <a:p>
            <a:r>
              <a:rPr lang="es-AR" dirty="0" smtClean="0"/>
              <a:t>ST 12. </a:t>
            </a:r>
          </a:p>
          <a:p>
            <a:r>
              <a:rPr lang="es-AR" dirty="0" smtClean="0"/>
              <a:t>Acreditación del origen de la carrocería a incorporar.</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BAJA DE CARROCERÍA.</a:t>
            </a:r>
            <a:endParaRPr lang="es-AR" dirty="0"/>
          </a:p>
        </p:txBody>
      </p:sp>
      <p:sp>
        <p:nvSpPr>
          <p:cNvPr id="3" name="2 Marcador de contenido"/>
          <p:cNvSpPr>
            <a:spLocks noGrp="1"/>
          </p:cNvSpPr>
          <p:nvPr>
            <p:ph idx="1"/>
          </p:nvPr>
        </p:nvSpPr>
        <p:spPr/>
        <p:txBody>
          <a:bodyPr/>
          <a:lstStyle/>
          <a:p>
            <a:r>
              <a:rPr lang="es-AR" sz="4000" dirty="0" smtClean="0"/>
              <a:t>Cuando un automotor se le retire la carrocería en forma permanente. </a:t>
            </a:r>
          </a:p>
          <a:p>
            <a:r>
              <a:rPr lang="es-AR" sz="4000" dirty="0" smtClean="0"/>
              <a:t>Ej. A un colectivo se le quita la carrocería transformándose así en un chasis sin Cabina</a:t>
            </a:r>
            <a:r>
              <a:rPr lang="es-AR" dirty="0" smtClean="0"/>
              <a:t>.</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Documentación a presentar.</a:t>
            </a:r>
            <a:endParaRPr lang="es-AR" dirty="0"/>
          </a:p>
        </p:txBody>
      </p:sp>
      <p:sp>
        <p:nvSpPr>
          <p:cNvPr id="3" name="2 Marcador de contenido"/>
          <p:cNvSpPr>
            <a:spLocks noGrp="1"/>
          </p:cNvSpPr>
          <p:nvPr>
            <p:ph idx="1"/>
          </p:nvPr>
        </p:nvSpPr>
        <p:spPr/>
        <p:txBody>
          <a:bodyPr/>
          <a:lstStyle/>
          <a:p>
            <a:r>
              <a:rPr lang="es-AR" dirty="0" err="1" smtClean="0"/>
              <a:t>St</a:t>
            </a:r>
            <a:r>
              <a:rPr lang="es-AR" dirty="0" smtClean="0"/>
              <a:t> 04 o TP.</a:t>
            </a:r>
          </a:p>
          <a:p>
            <a:endParaRPr lang="es-AR" dirty="0" smtClean="0"/>
          </a:p>
          <a:p>
            <a:r>
              <a:rPr lang="es-AR" dirty="0" smtClean="0"/>
              <a:t>Título.</a:t>
            </a:r>
          </a:p>
          <a:p>
            <a:endParaRPr lang="es-AR" dirty="0" smtClean="0"/>
          </a:p>
          <a:p>
            <a:r>
              <a:rPr lang="es-AR" dirty="0" smtClean="0"/>
              <a:t>Cédula.</a:t>
            </a:r>
          </a:p>
          <a:p>
            <a:endParaRPr lang="es-A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512064"/>
            <a:ext cx="7715200" cy="1332760"/>
          </a:xfrm>
        </p:spPr>
        <p:txBody>
          <a:bodyPr/>
          <a:lstStyle/>
          <a:p>
            <a:r>
              <a:rPr lang="es-AR" dirty="0" smtClean="0"/>
              <a:t>ALTA Y BAJA DE CARROCERIAS EN CASCO AUTOPORTANTE.</a:t>
            </a:r>
            <a:endParaRPr lang="es-AR" dirty="0"/>
          </a:p>
        </p:txBody>
      </p:sp>
      <p:sp>
        <p:nvSpPr>
          <p:cNvPr id="3" name="2 Marcador de contenido"/>
          <p:cNvSpPr>
            <a:spLocks noGrp="1"/>
          </p:cNvSpPr>
          <p:nvPr>
            <p:ph idx="1"/>
          </p:nvPr>
        </p:nvSpPr>
        <p:spPr/>
        <p:txBody>
          <a:bodyPr/>
          <a:lstStyle/>
          <a:p>
            <a:r>
              <a:rPr lang="es-AR" dirty="0" smtClean="0"/>
              <a:t>Excepción.</a:t>
            </a:r>
          </a:p>
          <a:p>
            <a:r>
              <a:rPr lang="es-AR" dirty="0" smtClean="0"/>
              <a:t>Cuando la baja y posterior alta se refiera a un automotor en el que el reemplazo se deba aun defecto amparado por garantía de fabricación.</a:t>
            </a:r>
          </a:p>
          <a:p>
            <a:r>
              <a:rPr lang="es-AR" dirty="0" smtClean="0"/>
              <a:t>Requisitos. Que sea igual al anterior, sea nuevo e instalado por la fábrica.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CAMBIO DE TIPO DE CARROCERÍA</a:t>
            </a:r>
            <a:endParaRPr lang="es-AR" dirty="0"/>
          </a:p>
        </p:txBody>
      </p:sp>
      <p:sp>
        <p:nvSpPr>
          <p:cNvPr id="3" name="2 Marcador de contenido"/>
          <p:cNvSpPr>
            <a:spLocks noGrp="1"/>
          </p:cNvSpPr>
          <p:nvPr>
            <p:ph idx="1"/>
          </p:nvPr>
        </p:nvSpPr>
        <p:spPr/>
        <p:txBody>
          <a:bodyPr/>
          <a:lstStyle/>
          <a:p>
            <a:r>
              <a:rPr lang="es-AR" dirty="0" smtClean="0"/>
              <a:t>Cuando a un automotor se le introduzcan modificaciones sustanciales en las características de la carrocería, sin </a:t>
            </a:r>
            <a:r>
              <a:rPr lang="es-AR" dirty="0" smtClean="0"/>
              <a:t>remplazarla </a:t>
            </a:r>
            <a:r>
              <a:rPr lang="es-AR" dirty="0" smtClean="0"/>
              <a:t>por otra.</a:t>
            </a:r>
          </a:p>
          <a:p>
            <a:r>
              <a:rPr lang="es-AR" dirty="0" smtClean="0"/>
              <a:t>Ejemplo. Sedan 4 puertas en una pick up, o una pick up en una rural.</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IMPORTANTE.</a:t>
            </a:r>
            <a:endParaRPr lang="es-AR" dirty="0"/>
          </a:p>
        </p:txBody>
      </p:sp>
      <p:sp>
        <p:nvSpPr>
          <p:cNvPr id="3" name="2 Marcador de contenido"/>
          <p:cNvSpPr>
            <a:spLocks noGrp="1"/>
          </p:cNvSpPr>
          <p:nvPr>
            <p:ph idx="1"/>
          </p:nvPr>
        </p:nvSpPr>
        <p:spPr/>
        <p:txBody>
          <a:bodyPr/>
          <a:lstStyle/>
          <a:p>
            <a:r>
              <a:rPr lang="es-AR" dirty="0" smtClean="0"/>
              <a:t>Por Circular 4 de fecha 04/10/2012 se debe presentar además un informe técnico practicado por Ingeniero mecánico del que surja que el automotor cumple con las condiciones de seguridad para poder circular por la vía pública, y la Verificación Técnica Obligatoria.</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DEL CHASIS Y DEL CUADRO</a:t>
            </a:r>
            <a:endParaRPr lang="es-AR" dirty="0"/>
          </a:p>
        </p:txBody>
      </p:sp>
      <p:sp>
        <p:nvSpPr>
          <p:cNvPr id="3" name="2 Marcador de contenido"/>
          <p:cNvSpPr>
            <a:spLocks noGrp="1"/>
          </p:cNvSpPr>
          <p:nvPr>
            <p:ph idx="1"/>
          </p:nvPr>
        </p:nvSpPr>
        <p:spPr/>
        <p:txBody>
          <a:bodyPr>
            <a:normAutofit/>
          </a:bodyPr>
          <a:lstStyle/>
          <a:p>
            <a:pPr algn="just"/>
            <a:r>
              <a:rPr lang="es-AR" sz="3200" dirty="0" smtClean="0"/>
              <a:t>Se entiende por Chasis: a) Las carrocerías o cascos </a:t>
            </a:r>
            <a:r>
              <a:rPr lang="es-AR" sz="3200" dirty="0" err="1" smtClean="0"/>
              <a:t>autoportantes</a:t>
            </a:r>
            <a:r>
              <a:rPr lang="es-AR" sz="3200" dirty="0" smtClean="0"/>
              <a:t> en el caso de automotores compactos, o b) el bastidor, cuando dicho elemento se parte bien definida de una unidad para cuyo uso norma requiera además una carrocería u otras partes complementarias.</a:t>
            </a:r>
            <a:endParaRPr lang="es-A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TotalTime>
  <Words>389</Words>
  <Application>Microsoft Office PowerPoint</Application>
  <PresentationFormat>Presentación en pantalla (4:3)</PresentationFormat>
  <Paragraphs>33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Metro</vt:lpstr>
      <vt:lpstr>ALTA Y BAJA DE CARROCERÍA. </vt:lpstr>
      <vt:lpstr>ALTA DE CARROCERÍA.</vt:lpstr>
      <vt:lpstr>Documentación a presentar.</vt:lpstr>
      <vt:lpstr>BAJA DE CARROCERÍA.</vt:lpstr>
      <vt:lpstr>Documentación a presentar.</vt:lpstr>
      <vt:lpstr>ALTA Y BAJA DE CARROCERIAS EN CASCO AUTOPORTANTE.</vt:lpstr>
      <vt:lpstr>CAMBIO DE TIPO DE CARROCERÍA</vt:lpstr>
      <vt:lpstr>IMPORTANTE.</vt:lpstr>
      <vt:lpstr>DEL CHASIS Y DEL CUADRO</vt:lpstr>
      <vt:lpstr>EXCEPCIÓNES AL REEMPLAZO.</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 Y BAJA DE CARROCERÍA. </dc:title>
  <dc:creator>Usuario</dc:creator>
  <cp:lastModifiedBy>SCPT 1</cp:lastModifiedBy>
  <cp:revision>7</cp:revision>
  <dcterms:created xsi:type="dcterms:W3CDTF">2020-06-19T12:44:11Z</dcterms:created>
  <dcterms:modified xsi:type="dcterms:W3CDTF">2022-03-30T21:27:56Z</dcterms:modified>
</cp:coreProperties>
</file>