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280F214-A009-4BF9-97CB-09B75BB23767}" type="datetimeFigureOut">
              <a:rPr lang="es-AR" smtClean="0"/>
              <a:pPr/>
              <a:t>18/08/2020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C55579-9010-4ED6-85DD-2FFDC87547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LOS INFORMES DEL AUTOMOTOR.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Documentos que brindan información relativa a un automotor en particular.-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INFORME DE DOMINIO.-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¿Quién lo puede solicitar? </a:t>
            </a:r>
            <a:r>
              <a:rPr lang="es-AR" u="sng" dirty="0" smtClean="0"/>
              <a:t>Cualquier persona.</a:t>
            </a:r>
          </a:p>
          <a:p>
            <a:endParaRPr lang="es-AR" u="sng" dirty="0" smtClean="0"/>
          </a:p>
          <a:p>
            <a:r>
              <a:rPr lang="es-AR" dirty="0" smtClean="0"/>
              <a:t>¿En qué Registro Seccional se lo solicita? En cualquier RS del país.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¿Qué información nos brinda? </a:t>
            </a:r>
          </a:p>
          <a:p>
            <a:pPr marL="624078" indent="-514350">
              <a:buAutoNum type="arabicParenR"/>
            </a:pPr>
            <a:r>
              <a:rPr lang="es-AR" dirty="0" smtClean="0"/>
              <a:t>Situación jurídica de un automotor </a:t>
            </a:r>
          </a:p>
          <a:p>
            <a:pPr marL="624078" indent="-514350">
              <a:buAutoNum type="arabicParenR"/>
            </a:pPr>
            <a:r>
              <a:rPr lang="es-AR" dirty="0" smtClean="0"/>
              <a:t>Anotaciones personales que obren en aquél.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SOLICITUD TIPO QUE SE UTILIZA.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r>
              <a:rPr lang="es-AR" dirty="0" smtClean="0"/>
              <a:t>En caso de solicitarlo en el Registro de la Radicación (donde esta el legajo), se solicita mediante ST 02.</a:t>
            </a:r>
          </a:p>
          <a:p>
            <a:endParaRPr lang="es-AR" dirty="0" smtClean="0"/>
          </a:p>
          <a:p>
            <a:r>
              <a:rPr lang="es-AR" dirty="0" smtClean="0"/>
              <a:t>En caso de solicitarlo en otro </a:t>
            </a:r>
            <a:r>
              <a:rPr lang="es-AR" smtClean="0"/>
              <a:t>Registro </a:t>
            </a:r>
            <a:r>
              <a:rPr lang="es-AR" smtClean="0"/>
              <a:t>Seccional </a:t>
            </a:r>
            <a:r>
              <a:rPr lang="es-AR" dirty="0" smtClean="0"/>
              <a:t>(que no sea el de la radicación), se solicita mediante ST 57.  Con la siguiente leyenda: </a:t>
            </a:r>
            <a:r>
              <a:rPr lang="es-AR" i="1" dirty="0" smtClean="0"/>
              <a:t>El presente informe fue producido por el Registro Seccional .............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DATOS A CONSIGNAR EN LA ST.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sz="3600" dirty="0" smtClean="0"/>
              <a:t>Basta que se consigne solamente el Dominio del automotor. </a:t>
            </a:r>
          </a:p>
          <a:p>
            <a:endParaRPr lang="es-AR" sz="3600" dirty="0" smtClean="0"/>
          </a:p>
          <a:p>
            <a:r>
              <a:rPr lang="es-AR" sz="3600" dirty="0" smtClean="0"/>
              <a:t>La firma del solicitante debe estar certificada.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INFORME DE DOMINIO URGENTE.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b="1" dirty="0" smtClean="0"/>
              <a:t>Se debe solicitar</a:t>
            </a:r>
            <a:r>
              <a:rPr lang="es-AR" dirty="0" smtClean="0"/>
              <a:t> </a:t>
            </a:r>
            <a:r>
              <a:rPr lang="es-AR" b="1" dirty="0" smtClean="0"/>
              <a:t>dentro de las TRES (3) primeras horas de atención al público.</a:t>
            </a:r>
          </a:p>
          <a:p>
            <a:r>
              <a:rPr lang="es-AR" dirty="0" smtClean="0"/>
              <a:t>Se lo debe </a:t>
            </a:r>
            <a:r>
              <a:rPr lang="es-AR" b="1" dirty="0" smtClean="0"/>
              <a:t>expedir dentro de la última hora de atención al público </a:t>
            </a:r>
            <a:r>
              <a:rPr lang="es-AR" dirty="0" smtClean="0"/>
              <a:t>de ese Registro.</a:t>
            </a:r>
          </a:p>
          <a:p>
            <a:r>
              <a:rPr lang="es-AR" b="1" dirty="0" smtClean="0"/>
              <a:t> Se debe</a:t>
            </a:r>
            <a:r>
              <a:rPr lang="es-AR" dirty="0" smtClean="0"/>
              <a:t> </a:t>
            </a:r>
            <a:r>
              <a:rPr lang="es-AR" b="1" dirty="0" smtClean="0"/>
              <a:t>acompañar</a:t>
            </a:r>
            <a:r>
              <a:rPr lang="es-AR" dirty="0" smtClean="0"/>
              <a:t> a la correspondiente Solicitud Tipo 02 por la que se peticiona el informe, </a:t>
            </a:r>
            <a:r>
              <a:rPr lang="es-AR" b="1" u="sng" dirty="0" smtClean="0"/>
              <a:t>la Solicitud Tipo 99</a:t>
            </a:r>
            <a:r>
              <a:rPr lang="es-AR" dirty="0" smtClean="0"/>
              <a:t>, no requiriendo de certificación la firma en ella estampada, ni acreditación de identidad del peticionario.</a:t>
            </a:r>
          </a:p>
          <a:p>
            <a:r>
              <a:rPr lang="es-AR" dirty="0" smtClean="0"/>
              <a:t> Por esta modalidad de informe sólo deberá abonarse el arancel previsto para el informe de estado de dominio urgente.</a:t>
            </a:r>
          </a:p>
          <a:p>
            <a:r>
              <a:rPr lang="es-AR" b="1" dirty="0" smtClean="0"/>
              <a:t> 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Forma de expedición.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Los Registros expedirán el informe </a:t>
            </a:r>
            <a:r>
              <a:rPr lang="es-AR" u="sng" dirty="0" smtClean="0"/>
              <a:t>por escrito</a:t>
            </a:r>
            <a:r>
              <a:rPr lang="es-AR" dirty="0" smtClean="0"/>
              <a:t>, debiendo hacerse constar la siguiente leyenda: </a:t>
            </a:r>
            <a:r>
              <a:rPr lang="es-AR" i="1" u="sng" dirty="0" smtClean="0"/>
              <a:t>El presente informe</a:t>
            </a:r>
            <a:r>
              <a:rPr lang="es-AR" i="1" dirty="0" smtClean="0"/>
              <a:t> no constituye el certificado de dominio previsto en el artículo 16 del Decreto-Ley Nº 6582/58 y por tanto </a:t>
            </a:r>
            <a:r>
              <a:rPr lang="es-AR" i="1" u="sng" dirty="0" smtClean="0"/>
              <a:t>no otorga prioridad para la realización de trámite alguno</a:t>
            </a:r>
            <a:r>
              <a:rPr lang="es-AR" i="1" dirty="0" smtClean="0"/>
              <a:t>.</a:t>
            </a:r>
            <a:endParaRPr lang="es-AR" dirty="0" smtClean="0"/>
          </a:p>
          <a:p>
            <a:r>
              <a:rPr lang="es-AR" dirty="0" smtClean="0"/>
              <a:t> Será expedido en hoja simple y en DOS (2) ejemplares, debiendo el Encargado firmar y sellar cada uno de ellos. El original del informe será entregado al peticionario junto con el triplicado de la Solicitud Tipo 02 o 02E y el duplicado será agregado al Legajo B junto con el original de la Solicitud Tipo.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INFORME ONLINE. OTRA </a:t>
            </a:r>
            <a:r>
              <a:rPr lang="es-AR" smtClean="0"/>
              <a:t>OPCIÓN.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solicita totalmente en forma online, mediante SITE (Sistema de Trámites Electrónicos). </a:t>
            </a:r>
          </a:p>
          <a:p>
            <a:r>
              <a:rPr lang="es-AR" u="sng" dirty="0" smtClean="0"/>
              <a:t>Se solicita vía online y se lo recibe por mail</a:t>
            </a:r>
            <a:r>
              <a:rPr lang="es-AR" dirty="0" smtClean="0"/>
              <a:t>. </a:t>
            </a:r>
          </a:p>
          <a:p>
            <a:r>
              <a:rPr lang="es-AR" u="sng" dirty="0" smtClean="0"/>
              <a:t>No se concurre al RS</a:t>
            </a:r>
            <a:r>
              <a:rPr lang="es-AR" dirty="0" smtClean="0"/>
              <a:t>. </a:t>
            </a:r>
          </a:p>
          <a:p>
            <a:r>
              <a:rPr lang="es-AR" dirty="0" smtClean="0"/>
              <a:t>Se realiza la carga del pedido. </a:t>
            </a:r>
          </a:p>
          <a:p>
            <a:r>
              <a:rPr lang="es-AR" dirty="0" smtClean="0"/>
              <a:t>Se paga el arancel a través de un sistema habilitado de pago electrónico desde una </a:t>
            </a:r>
            <a:r>
              <a:rPr lang="es-AR" u="sng" dirty="0" smtClean="0"/>
              <a:t>cuenta bancaria registrada a su nombre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solicita mediante ST TP, cuya firma es reemplazada por el número de VEP. 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296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LOS INFORMES DEL AUTOMOTOR.</vt:lpstr>
      <vt:lpstr>INFORME DE DOMINIO.-</vt:lpstr>
      <vt:lpstr>SOLICITUD TIPO QUE SE UTILIZA.</vt:lpstr>
      <vt:lpstr>DATOS A CONSIGNAR EN LA ST. </vt:lpstr>
      <vt:lpstr>INFORME DE DOMINIO URGENTE.</vt:lpstr>
      <vt:lpstr>Forma de expedición.</vt:lpstr>
      <vt:lpstr>INFORME ONLINE. OTRA OPCIÓN.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INFORMES DEL AUTOMOTOR.</dc:title>
  <dc:creator>Usuario</dc:creator>
  <cp:lastModifiedBy>Usuario</cp:lastModifiedBy>
  <cp:revision>6</cp:revision>
  <dcterms:created xsi:type="dcterms:W3CDTF">2020-06-05T02:04:28Z</dcterms:created>
  <dcterms:modified xsi:type="dcterms:W3CDTF">2020-08-18T20:09:32Z</dcterms:modified>
</cp:coreProperties>
</file>