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2C0217-A39C-4661-9B1E-3D9B4916B46D}" type="datetimeFigureOut">
              <a:rPr lang="es-AR" smtClean="0"/>
              <a:t>26/06/2020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18D056-005C-4243-BD86-7E77B5561B21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REPOSICIÓN DE PLACAS DE IDENTIFICACIÓN METALICAS.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685032"/>
            <a:ext cx="7992888" cy="2480272"/>
          </a:xfrm>
        </p:spPr>
        <p:txBody>
          <a:bodyPr>
            <a:normAutofit/>
          </a:bodyPr>
          <a:lstStyle/>
          <a:p>
            <a:pPr algn="just"/>
            <a:r>
              <a:rPr lang="es-AR" sz="2400" dirty="0" smtClean="0"/>
              <a:t>Se encuentra regulado en el Título II, Capítulo XIX del Digesto.</a:t>
            </a:r>
          </a:p>
          <a:p>
            <a:pPr algn="just"/>
            <a:r>
              <a:rPr lang="es-AR" sz="2400" dirty="0" smtClean="0"/>
              <a:t>Consiste en solicitar un nuevo juego de Chapa patente por diversos motivos (extravío, robo, deterioro, etc.).</a:t>
            </a:r>
            <a:endParaRPr lang="es-A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PETICIÓN.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Para solicitar la reposición de las placas de identificación se deberá presentar, además de la Solicitud Tipo 02, el Título del </a:t>
            </a:r>
            <a:r>
              <a:rPr lang="es-AR" dirty="0" smtClean="0"/>
              <a:t>Automotor, y exposición policial.</a:t>
            </a:r>
          </a:p>
          <a:p>
            <a:r>
              <a:rPr lang="es-AR" dirty="0" smtClean="0"/>
              <a:t>D</a:t>
            </a:r>
            <a:r>
              <a:rPr lang="es-AR" dirty="0" smtClean="0"/>
              <a:t>eberá </a:t>
            </a:r>
            <a:r>
              <a:rPr lang="es-AR" dirty="0" smtClean="0"/>
              <a:t>dejarse constancia </a:t>
            </a:r>
            <a:r>
              <a:rPr lang="es-AR" dirty="0" smtClean="0"/>
              <a:t>del extravió o robo de ambas placas. </a:t>
            </a:r>
            <a:r>
              <a:rPr lang="es-AR" dirty="0" smtClean="0"/>
              <a:t>Caso contrario, deberá presentarse la placa que aún obra en poder del </a:t>
            </a:r>
            <a:r>
              <a:rPr lang="es-AR" dirty="0" err="1" smtClean="0"/>
              <a:t>peticionante</a:t>
            </a:r>
            <a:r>
              <a:rPr lang="es-AR" dirty="0" smtClean="0"/>
              <a:t>. En el supuesto de solicitud de duplicado por deterioro, deberán presentarse ambos ejemplares.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TRAMITE REGISTRAL.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Primero se entrega por parte del RS un permiso provisorio consistente en placas provisorias (de Papel) con vigencia por 30 días.</a:t>
            </a:r>
          </a:p>
          <a:p>
            <a:r>
              <a:rPr lang="es-AR" dirty="0" smtClean="0"/>
              <a:t>Luego se </a:t>
            </a:r>
            <a:r>
              <a:rPr lang="es-AR" dirty="0" smtClean="0"/>
              <a:t>repondrá el juego completo de DOS (2) placas, atento a que éstas se identificarán con una letra "D" si se tratare de duplicado o "T" si fuere triplicado, y así sucesivamente</a:t>
            </a:r>
            <a:r>
              <a:rPr lang="es-AR" dirty="0" smtClean="0"/>
              <a:t>.</a:t>
            </a:r>
            <a:endParaRPr lang="es-A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Pregunta.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Debemos realizar la transferencia un automotor que solo tiene una chapa patente (</a:t>
            </a:r>
            <a:r>
              <a:rPr lang="es-AR" dirty="0" err="1" smtClean="0"/>
              <a:t>ej</a:t>
            </a:r>
            <a:r>
              <a:rPr lang="es-AR" dirty="0" smtClean="0"/>
              <a:t> la placa trasera solamente). 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 smtClean="0"/>
              <a:t> 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 smtClean="0"/>
              <a:t> ¿Es obligatorio solicitar conjuntamente con la transferencia del automotor la solicitud de Reposición de Placas?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224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Aspecto</vt:lpstr>
      <vt:lpstr>REPOSICIÓN DE PLACAS DE IDENTIFICACIÓN METALICAS.</vt:lpstr>
      <vt:lpstr>PETICIÓN.</vt:lpstr>
      <vt:lpstr>TRAMITE REGISTRAL.</vt:lpstr>
      <vt:lpstr>Pregunta.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REPOSICIÓN DE PLACAS DE IDENTIFICACIÓN METALICAS.</dc:title>
  <dc:creator>Usuario</dc:creator>
  <cp:lastModifiedBy>Usuario</cp:lastModifiedBy>
  <cp:revision>2</cp:revision>
  <dcterms:created xsi:type="dcterms:W3CDTF">2020-06-26T03:02:40Z</dcterms:created>
  <dcterms:modified xsi:type="dcterms:W3CDTF">2020-06-26T03:16:01Z</dcterms:modified>
</cp:coreProperties>
</file>