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F6B4-1A40-46A4-BA2E-5C0FD9767980}" type="datetimeFigureOut">
              <a:rPr lang="es-AR" smtClean="0"/>
              <a:pPr/>
              <a:t>31/07/2020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C3D-239C-44CA-9A62-B7FE6E3C660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F6B4-1A40-46A4-BA2E-5C0FD9767980}" type="datetimeFigureOut">
              <a:rPr lang="es-AR" smtClean="0"/>
              <a:pPr/>
              <a:t>31/07/2020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C3D-239C-44CA-9A62-B7FE6E3C660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F6B4-1A40-46A4-BA2E-5C0FD9767980}" type="datetimeFigureOut">
              <a:rPr lang="es-AR" smtClean="0"/>
              <a:pPr/>
              <a:t>31/07/2020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C3D-239C-44CA-9A62-B7FE6E3C660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F6B4-1A40-46A4-BA2E-5C0FD9767980}" type="datetimeFigureOut">
              <a:rPr lang="es-AR" smtClean="0"/>
              <a:pPr/>
              <a:t>31/07/2020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C3D-239C-44CA-9A62-B7FE6E3C660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F6B4-1A40-46A4-BA2E-5C0FD9767980}" type="datetimeFigureOut">
              <a:rPr lang="es-AR" smtClean="0"/>
              <a:pPr/>
              <a:t>31/07/2020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C3D-239C-44CA-9A62-B7FE6E3C660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F6B4-1A40-46A4-BA2E-5C0FD9767980}" type="datetimeFigureOut">
              <a:rPr lang="es-AR" smtClean="0"/>
              <a:pPr/>
              <a:t>31/07/2020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C3D-239C-44CA-9A62-B7FE6E3C660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F6B4-1A40-46A4-BA2E-5C0FD9767980}" type="datetimeFigureOut">
              <a:rPr lang="es-AR" smtClean="0"/>
              <a:pPr/>
              <a:t>31/07/2020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C3D-239C-44CA-9A62-B7FE6E3C660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F6B4-1A40-46A4-BA2E-5C0FD9767980}" type="datetimeFigureOut">
              <a:rPr lang="es-AR" smtClean="0"/>
              <a:pPr/>
              <a:t>31/07/2020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C3D-239C-44CA-9A62-B7FE6E3C660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F6B4-1A40-46A4-BA2E-5C0FD9767980}" type="datetimeFigureOut">
              <a:rPr lang="es-AR" smtClean="0"/>
              <a:pPr/>
              <a:t>31/07/2020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C3D-239C-44CA-9A62-B7FE6E3C660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F6B4-1A40-46A4-BA2E-5C0FD9767980}" type="datetimeFigureOut">
              <a:rPr lang="es-AR" smtClean="0"/>
              <a:pPr/>
              <a:t>31/07/2020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C3D-239C-44CA-9A62-B7FE6E3C660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7A6F6B4-1A40-46A4-BA2E-5C0FD9767980}" type="datetimeFigureOut">
              <a:rPr lang="es-AR" smtClean="0"/>
              <a:pPr/>
              <a:t>31/07/2020</a:t>
            </a:fld>
            <a:endParaRPr lang="es-AR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7B62C3D-239C-44CA-9A62-B7FE6E3C660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7A6F6B4-1A40-46A4-BA2E-5C0FD9767980}" type="datetimeFigureOut">
              <a:rPr lang="es-AR" smtClean="0"/>
              <a:pPr/>
              <a:t>31/07/2020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7B62C3D-239C-44CA-9A62-B7FE6E3C660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COMERCIANTES HABITUALISTAS.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sz="4400" dirty="0" smtClean="0"/>
              <a:t>Título II Capítulo VI del Digesto.-</a:t>
            </a:r>
            <a:endParaRPr lang="es-A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Concepto.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Personas Físicas o Jurídicas que </a:t>
            </a:r>
            <a:r>
              <a:rPr lang="es-AR" u="sng" dirty="0" smtClean="0"/>
              <a:t>se inscriben como tales ante Dirección Nacional</a:t>
            </a:r>
            <a:r>
              <a:rPr lang="es-AR" dirty="0" smtClean="0"/>
              <a:t>, con dedicación a la Compra y Venta de Automotores. </a:t>
            </a:r>
          </a:p>
          <a:p>
            <a:r>
              <a:rPr lang="es-AR" dirty="0" smtClean="0"/>
              <a:t>Gozan de determinados derechos</a:t>
            </a:r>
            <a:r>
              <a:rPr lang="es-AR" dirty="0" smtClean="0"/>
              <a:t>.</a:t>
            </a:r>
          </a:p>
          <a:p>
            <a:r>
              <a:rPr lang="es-AR" dirty="0" smtClean="0"/>
              <a:t>Son presentantes. </a:t>
            </a:r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¿Quiénes son?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a) Concesionarios oficiales de las Empresas Terminales. </a:t>
            </a:r>
          </a:p>
          <a:p>
            <a:r>
              <a:rPr lang="es-ES_tradnl" dirty="0" smtClean="0"/>
              <a:t>b) Representantes y distribuidores oficiales.</a:t>
            </a:r>
          </a:p>
          <a:p>
            <a:r>
              <a:rPr lang="es-ES_tradnl" dirty="0" smtClean="0"/>
              <a:t>c) Concesionarios de representantes y distribuidores oficiales.</a:t>
            </a:r>
          </a:p>
          <a:p>
            <a:r>
              <a:rPr lang="es-ES_tradnl" dirty="0" smtClean="0"/>
              <a:t>d) Comerciantes en la compra y venta de automotores.</a:t>
            </a:r>
          </a:p>
          <a:p>
            <a:r>
              <a:rPr lang="es-ES_tradnl" dirty="0" smtClean="0"/>
              <a:t>e) Importadores </a:t>
            </a:r>
            <a:r>
              <a:rPr lang="es-ES_tradnl" dirty="0" err="1" smtClean="0"/>
              <a:t>Habitualistas</a:t>
            </a:r>
            <a:r>
              <a:rPr lang="es-ES_tradnl" dirty="0" smtClean="0"/>
              <a:t> de automotores.</a:t>
            </a:r>
          </a:p>
          <a:p>
            <a:r>
              <a:rPr lang="es-ES_tradnl" dirty="0" smtClean="0"/>
              <a:t>f) Concesionarios de Importadores </a:t>
            </a:r>
            <a:r>
              <a:rPr lang="es-ES_tradnl" dirty="0" err="1" smtClean="0"/>
              <a:t>Habitualistas</a:t>
            </a:r>
            <a:r>
              <a:rPr lang="es-ES_tradnl" dirty="0" smtClean="0"/>
              <a:t>.</a:t>
            </a:r>
          </a:p>
          <a:p>
            <a:endParaRPr lang="es-ES_tradnl" dirty="0" smtClean="0"/>
          </a:p>
          <a:p>
            <a:r>
              <a:rPr lang="es-ES_tradnl" dirty="0" smtClean="0"/>
              <a:t>Empresas Terminales. No es necesaria su inscripción. Gozan de iguales derechos.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Derechos.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Certificar firmas y dar autenticidad de los documentos.</a:t>
            </a:r>
          </a:p>
          <a:p>
            <a:r>
              <a:rPr lang="es-AR" dirty="0" smtClean="0"/>
              <a:t>Verificar las unidades 0 Km. por ellos comercializadas.</a:t>
            </a:r>
          </a:p>
          <a:p>
            <a:r>
              <a:rPr lang="es-AR" dirty="0" smtClean="0"/>
              <a:t>Adquirir Solicitudes Tipo 01, y suscribirlas una vez completados los datos del automotor y del adquirente, en la parte habilitada para certificar tales datos.</a:t>
            </a:r>
          </a:p>
          <a:p>
            <a:r>
              <a:rPr lang="es-AR" dirty="0" smtClean="0"/>
              <a:t>Gozar del beneficio arancelario en la inscripción de las transferencias a su nombre.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72</TotalTime>
  <Words>73</Words>
  <Application>Microsoft Office PowerPoint</Application>
  <PresentationFormat>Presentación en pantalla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Módulo</vt:lpstr>
      <vt:lpstr>COMERCIANTES HABITUALISTAS.</vt:lpstr>
      <vt:lpstr>Concepto. </vt:lpstr>
      <vt:lpstr>¿Quiénes son?</vt:lpstr>
      <vt:lpstr>Derechos.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COMERCIANTES HABITUALISTAS.</dc:title>
  <dc:creator>Usuario</dc:creator>
  <cp:lastModifiedBy>Usuario</cp:lastModifiedBy>
  <cp:revision>2</cp:revision>
  <dcterms:created xsi:type="dcterms:W3CDTF">2020-07-31T01:58:47Z</dcterms:created>
  <dcterms:modified xsi:type="dcterms:W3CDTF">2020-07-31T18:32:13Z</dcterms:modified>
</cp:coreProperties>
</file>