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6" r:id="rId2"/>
    <p:sldId id="259" r:id="rId3"/>
    <p:sldId id="260" r:id="rId4"/>
    <p:sldId id="257" r:id="rId5"/>
    <p:sldId id="258" r:id="rId6"/>
    <p:sldId id="261" r:id="rId7"/>
  </p:sldIdLst>
  <p:sldSz cx="9144000" cy="6858000" type="screen4x3"/>
  <p:notesSz cx="6858000" cy="9144000"/>
  <p:defaultTextStyle>
    <a:defPPr>
      <a:defRPr lang="es-A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110" d="100"/>
          <a:sy n="110" d="100"/>
        </p:scale>
        <p:origin x="-164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bg>
      <p:bgRef idx="1002">
        <a:schemeClr val="bg2"/>
      </p:bgRef>
    </p:bg>
    <p:spTree>
      <p:nvGrpSpPr>
        <p:cNvPr id="1" name=""/>
        <p:cNvGrpSpPr/>
        <p:nvPr/>
      </p:nvGrpSpPr>
      <p:grpSpPr>
        <a:xfrm>
          <a:off x="0" y="0"/>
          <a:ext cx="0" cy="0"/>
          <a:chOff x="0" y="0"/>
          <a:chExt cx="0" cy="0"/>
        </a:xfrm>
      </p:grpSpPr>
      <p:sp>
        <p:nvSpPr>
          <p:cNvPr id="7" name="6 Forma libre"/>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7 Forma libre"/>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8 Título"/>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s-ES" smtClean="0"/>
              <a:t>Haga clic para modificar el estilo de título del patrón</a:t>
            </a:r>
            <a:endParaRPr kumimoji="0" lang="en-US"/>
          </a:p>
        </p:txBody>
      </p:sp>
      <p:sp>
        <p:nvSpPr>
          <p:cNvPr id="17" name="16 Subtítulo"/>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30" name="29 Marcador de fecha"/>
          <p:cNvSpPr>
            <a:spLocks noGrp="1"/>
          </p:cNvSpPr>
          <p:nvPr>
            <p:ph type="dt" sz="half" idx="10"/>
          </p:nvPr>
        </p:nvSpPr>
        <p:spPr/>
        <p:txBody>
          <a:bodyPr/>
          <a:lstStyle/>
          <a:p>
            <a:fld id="{DF4C472B-1801-4DF2-920C-3378F4C0C592}" type="datetimeFigureOut">
              <a:rPr lang="es-AR" smtClean="0"/>
              <a:pPr/>
              <a:t>30/03/2022</a:t>
            </a:fld>
            <a:endParaRPr lang="es-AR"/>
          </a:p>
        </p:txBody>
      </p:sp>
      <p:sp>
        <p:nvSpPr>
          <p:cNvPr id="19" name="18 Marcador de pie de página"/>
          <p:cNvSpPr>
            <a:spLocks noGrp="1"/>
          </p:cNvSpPr>
          <p:nvPr>
            <p:ph type="ftr" sz="quarter" idx="11"/>
          </p:nvPr>
        </p:nvSpPr>
        <p:spPr/>
        <p:txBody>
          <a:bodyPr/>
          <a:lstStyle/>
          <a:p>
            <a:endParaRPr lang="es-AR"/>
          </a:p>
        </p:txBody>
      </p:sp>
      <p:sp>
        <p:nvSpPr>
          <p:cNvPr id="27" name="26 Marcador de número de diapositiva"/>
          <p:cNvSpPr>
            <a:spLocks noGrp="1"/>
          </p:cNvSpPr>
          <p:nvPr>
            <p:ph type="sldNum" sz="quarter" idx="12"/>
          </p:nvPr>
        </p:nvSpPr>
        <p:spPr/>
        <p:txBody>
          <a:bodyPr/>
          <a:lstStyle/>
          <a:p>
            <a:fld id="{95678BA8-E29D-47DF-B792-6B970B605D45}" type="slidenum">
              <a:rPr lang="es-AR" smtClean="0"/>
              <a:pPr/>
              <a:t>‹Nº›</a:t>
            </a:fld>
            <a:endParaRPr lang="es-A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DF4C472B-1801-4DF2-920C-3378F4C0C592}" type="datetimeFigureOut">
              <a:rPr lang="es-AR" smtClean="0"/>
              <a:pPr/>
              <a:t>30/03/2022</a:t>
            </a:fld>
            <a:endParaRPr lang="es-AR"/>
          </a:p>
        </p:txBody>
      </p:sp>
      <p:sp>
        <p:nvSpPr>
          <p:cNvPr id="5" name="4 Marcador de pie de página"/>
          <p:cNvSpPr>
            <a:spLocks noGrp="1"/>
          </p:cNvSpPr>
          <p:nvPr>
            <p:ph type="ftr" sz="quarter" idx="11"/>
          </p:nvPr>
        </p:nvSpPr>
        <p:spPr/>
        <p:txBody>
          <a:bodyPr/>
          <a:lstStyle/>
          <a:p>
            <a:endParaRPr lang="es-AR"/>
          </a:p>
        </p:txBody>
      </p:sp>
      <p:sp>
        <p:nvSpPr>
          <p:cNvPr id="6" name="5 Marcador de número de diapositiva"/>
          <p:cNvSpPr>
            <a:spLocks noGrp="1"/>
          </p:cNvSpPr>
          <p:nvPr>
            <p:ph type="sldNum" sz="quarter" idx="12"/>
          </p:nvPr>
        </p:nvSpPr>
        <p:spPr/>
        <p:txBody>
          <a:bodyPr/>
          <a:lstStyle/>
          <a:p>
            <a:fld id="{95678BA8-E29D-47DF-B792-6B970B605D45}" type="slidenum">
              <a:rPr lang="es-AR" smtClean="0"/>
              <a:pPr/>
              <a:t>‹Nº›</a:t>
            </a:fld>
            <a:endParaRPr lang="es-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274638"/>
            <a:ext cx="6019800" cy="5851525"/>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DF4C472B-1801-4DF2-920C-3378F4C0C592}" type="datetimeFigureOut">
              <a:rPr lang="es-AR" smtClean="0"/>
              <a:pPr/>
              <a:t>30/03/2022</a:t>
            </a:fld>
            <a:endParaRPr lang="es-AR"/>
          </a:p>
        </p:txBody>
      </p:sp>
      <p:sp>
        <p:nvSpPr>
          <p:cNvPr id="5" name="4 Marcador de pie de página"/>
          <p:cNvSpPr>
            <a:spLocks noGrp="1"/>
          </p:cNvSpPr>
          <p:nvPr>
            <p:ph type="ftr" sz="quarter" idx="11"/>
          </p:nvPr>
        </p:nvSpPr>
        <p:spPr/>
        <p:txBody>
          <a:bodyPr/>
          <a:lstStyle/>
          <a:p>
            <a:endParaRPr lang="es-AR"/>
          </a:p>
        </p:txBody>
      </p:sp>
      <p:sp>
        <p:nvSpPr>
          <p:cNvPr id="6" name="5 Marcador de número de diapositiva"/>
          <p:cNvSpPr>
            <a:spLocks noGrp="1"/>
          </p:cNvSpPr>
          <p:nvPr>
            <p:ph type="sldNum" sz="quarter" idx="12"/>
          </p:nvPr>
        </p:nvSpPr>
        <p:spPr/>
        <p:txBody>
          <a:bodyPr/>
          <a:lstStyle/>
          <a:p>
            <a:fld id="{95678BA8-E29D-47DF-B792-6B970B605D45}" type="slidenum">
              <a:rPr lang="es-AR" smtClean="0"/>
              <a:pPr/>
              <a:t>‹Nº›</a:t>
            </a:fld>
            <a:endParaRPr lang="es-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lgn="l">
              <a:defRPr/>
            </a:lvl1pPr>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DF4C472B-1801-4DF2-920C-3378F4C0C592}" type="datetimeFigureOut">
              <a:rPr lang="es-AR" smtClean="0"/>
              <a:pPr/>
              <a:t>30/03/2022</a:t>
            </a:fld>
            <a:endParaRPr lang="es-AR"/>
          </a:p>
        </p:txBody>
      </p:sp>
      <p:sp>
        <p:nvSpPr>
          <p:cNvPr id="5" name="4 Marcador de pie de página"/>
          <p:cNvSpPr>
            <a:spLocks noGrp="1"/>
          </p:cNvSpPr>
          <p:nvPr>
            <p:ph type="ftr" sz="quarter" idx="11"/>
          </p:nvPr>
        </p:nvSpPr>
        <p:spPr/>
        <p:txBody>
          <a:bodyPr/>
          <a:lstStyle/>
          <a:p>
            <a:endParaRPr lang="es-AR"/>
          </a:p>
        </p:txBody>
      </p:sp>
      <p:sp>
        <p:nvSpPr>
          <p:cNvPr id="6" name="5 Marcador de número de diapositiva"/>
          <p:cNvSpPr>
            <a:spLocks noGrp="1"/>
          </p:cNvSpPr>
          <p:nvPr>
            <p:ph type="sldNum" sz="quarter" idx="12"/>
          </p:nvPr>
        </p:nvSpPr>
        <p:spPr/>
        <p:txBody>
          <a:bodyPr/>
          <a:lstStyle/>
          <a:p>
            <a:fld id="{95678BA8-E29D-47DF-B792-6B970B605D45}" type="slidenum">
              <a:rPr lang="es-AR" smtClean="0"/>
              <a:pPr/>
              <a:t>‹Nº›</a:t>
            </a:fld>
            <a:endParaRPr lang="es-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2">
        <a:schemeClr val="bg2"/>
      </p:bgRef>
    </p:bg>
    <p:spTree>
      <p:nvGrpSpPr>
        <p:cNvPr id="1" name=""/>
        <p:cNvGrpSpPr/>
        <p:nvPr/>
      </p:nvGrpSpPr>
      <p:grpSpPr>
        <a:xfrm>
          <a:off x="0" y="0"/>
          <a:ext cx="0" cy="0"/>
          <a:chOff x="0" y="0"/>
          <a:chExt cx="0" cy="0"/>
        </a:xfrm>
      </p:grpSpPr>
      <p:sp>
        <p:nvSpPr>
          <p:cNvPr id="7" name="6 Forma libre"/>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8 Forma libre"/>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1 Título"/>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p>
            <a:fld id="{DF4C472B-1801-4DF2-920C-3378F4C0C592}" type="datetimeFigureOut">
              <a:rPr lang="es-AR" smtClean="0"/>
              <a:pPr/>
              <a:t>30/03/2022</a:t>
            </a:fld>
            <a:endParaRPr lang="es-AR"/>
          </a:p>
        </p:txBody>
      </p:sp>
      <p:sp>
        <p:nvSpPr>
          <p:cNvPr id="5" name="4 Marcador de pie de página"/>
          <p:cNvSpPr>
            <a:spLocks noGrp="1"/>
          </p:cNvSpPr>
          <p:nvPr>
            <p:ph type="ftr" sz="quarter" idx="11"/>
          </p:nvPr>
        </p:nvSpPr>
        <p:spPr/>
        <p:txBody>
          <a:bodyPr/>
          <a:lstStyle/>
          <a:p>
            <a:endParaRPr lang="es-AR"/>
          </a:p>
        </p:txBody>
      </p:sp>
      <p:sp>
        <p:nvSpPr>
          <p:cNvPr id="6" name="5 Marcador de número de diapositiva"/>
          <p:cNvSpPr>
            <a:spLocks noGrp="1"/>
          </p:cNvSpPr>
          <p:nvPr>
            <p:ph type="sldNum" sz="quarter" idx="12"/>
          </p:nvPr>
        </p:nvSpPr>
        <p:spPr/>
        <p:txBody>
          <a:bodyPr/>
          <a:lstStyle/>
          <a:p>
            <a:fld id="{95678BA8-E29D-47DF-B792-6B970B605D45}" type="slidenum">
              <a:rPr lang="es-AR" smtClean="0"/>
              <a:pPr/>
              <a:t>‹Nº›</a:t>
            </a:fld>
            <a:endParaRPr lang="es-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7467600" cy="1143000"/>
          </a:xfrm>
        </p:spPr>
        <p:txBody>
          <a:bodyPr/>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fld id="{DF4C472B-1801-4DF2-920C-3378F4C0C592}" type="datetimeFigureOut">
              <a:rPr lang="es-AR" smtClean="0"/>
              <a:pPr/>
              <a:t>30/03/2022</a:t>
            </a:fld>
            <a:endParaRPr lang="es-AR"/>
          </a:p>
        </p:txBody>
      </p:sp>
      <p:sp>
        <p:nvSpPr>
          <p:cNvPr id="6" name="5 Marcador de pie de página"/>
          <p:cNvSpPr>
            <a:spLocks noGrp="1"/>
          </p:cNvSpPr>
          <p:nvPr>
            <p:ph type="ftr" sz="quarter" idx="11"/>
          </p:nvPr>
        </p:nvSpPr>
        <p:spPr/>
        <p:txBody>
          <a:bodyPr/>
          <a:lstStyle/>
          <a:p>
            <a:endParaRPr lang="es-AR"/>
          </a:p>
        </p:txBody>
      </p:sp>
      <p:sp>
        <p:nvSpPr>
          <p:cNvPr id="7" name="6 Marcador de número de diapositiva"/>
          <p:cNvSpPr>
            <a:spLocks noGrp="1"/>
          </p:cNvSpPr>
          <p:nvPr>
            <p:ph type="sldNum" sz="quarter" idx="12"/>
          </p:nvPr>
        </p:nvSpPr>
        <p:spPr/>
        <p:txBody>
          <a:bodyPr/>
          <a:lstStyle/>
          <a:p>
            <a:fld id="{95678BA8-E29D-47DF-B792-6B970B605D45}" type="slidenum">
              <a:rPr lang="es-AR" smtClean="0"/>
              <a:pPr/>
              <a:t>‹Nº›</a:t>
            </a:fld>
            <a:endParaRPr lang="es-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8229600" cy="1143000"/>
          </a:xfrm>
        </p:spPr>
        <p:txBody>
          <a:bodyPr anchor="ctr"/>
          <a:lstStyle>
            <a:lvl1pPr>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p>
            <a:fld id="{DF4C472B-1801-4DF2-920C-3378F4C0C592}" type="datetimeFigureOut">
              <a:rPr lang="es-AR" smtClean="0"/>
              <a:pPr/>
              <a:t>30/03/2022</a:t>
            </a:fld>
            <a:endParaRPr lang="es-AR"/>
          </a:p>
        </p:txBody>
      </p:sp>
      <p:sp>
        <p:nvSpPr>
          <p:cNvPr id="8" name="7 Marcador de pie de página"/>
          <p:cNvSpPr>
            <a:spLocks noGrp="1"/>
          </p:cNvSpPr>
          <p:nvPr>
            <p:ph type="ftr" sz="quarter" idx="11"/>
          </p:nvPr>
        </p:nvSpPr>
        <p:spPr/>
        <p:txBody>
          <a:bodyPr/>
          <a:lstStyle/>
          <a:p>
            <a:endParaRPr lang="es-AR"/>
          </a:p>
        </p:txBody>
      </p:sp>
      <p:sp>
        <p:nvSpPr>
          <p:cNvPr id="9" name="8 Marcador de número de diapositiva"/>
          <p:cNvSpPr>
            <a:spLocks noGrp="1"/>
          </p:cNvSpPr>
          <p:nvPr>
            <p:ph type="sldNum" sz="quarter" idx="12"/>
          </p:nvPr>
        </p:nvSpPr>
        <p:spPr/>
        <p:txBody>
          <a:bodyPr/>
          <a:lstStyle/>
          <a:p>
            <a:fld id="{95678BA8-E29D-47DF-B792-6B970B605D45}" type="slidenum">
              <a:rPr lang="es-AR" smtClean="0"/>
              <a:pPr/>
              <a:t>‹Nº›</a:t>
            </a:fld>
            <a:endParaRPr lang="es-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320"/>
            <a:ext cx="7470648" cy="1143000"/>
          </a:xfrm>
        </p:spPr>
        <p:txBody>
          <a:bodyPr anchor="ctr"/>
          <a:lstStyle>
            <a:lvl1pPr algn="l">
              <a:defRPr sz="4600"/>
            </a:lvl1pPr>
          </a:lstStyle>
          <a:p>
            <a:r>
              <a:rPr kumimoji="0" lang="es-ES" smtClean="0"/>
              <a:t>Haga clic para modificar el estilo de título del patrón</a:t>
            </a:r>
            <a:endParaRPr kumimoji="0" lang="en-US"/>
          </a:p>
        </p:txBody>
      </p:sp>
      <p:sp>
        <p:nvSpPr>
          <p:cNvPr id="7" name="6 Marcador de fecha"/>
          <p:cNvSpPr>
            <a:spLocks noGrp="1"/>
          </p:cNvSpPr>
          <p:nvPr>
            <p:ph type="dt" sz="half" idx="10"/>
          </p:nvPr>
        </p:nvSpPr>
        <p:spPr/>
        <p:txBody>
          <a:bodyPr/>
          <a:lstStyle/>
          <a:p>
            <a:fld id="{DF4C472B-1801-4DF2-920C-3378F4C0C592}" type="datetimeFigureOut">
              <a:rPr lang="es-AR" smtClean="0"/>
              <a:pPr/>
              <a:t>30/03/2022</a:t>
            </a:fld>
            <a:endParaRPr lang="es-AR"/>
          </a:p>
        </p:txBody>
      </p:sp>
      <p:sp>
        <p:nvSpPr>
          <p:cNvPr id="8" name="7 Marcador de número de diapositiva"/>
          <p:cNvSpPr>
            <a:spLocks noGrp="1"/>
          </p:cNvSpPr>
          <p:nvPr>
            <p:ph type="sldNum" sz="quarter" idx="11"/>
          </p:nvPr>
        </p:nvSpPr>
        <p:spPr/>
        <p:txBody>
          <a:bodyPr/>
          <a:lstStyle/>
          <a:p>
            <a:fld id="{95678BA8-E29D-47DF-B792-6B970B605D45}" type="slidenum">
              <a:rPr lang="es-AR" smtClean="0"/>
              <a:pPr/>
              <a:t>‹Nº›</a:t>
            </a:fld>
            <a:endParaRPr lang="es-AR"/>
          </a:p>
        </p:txBody>
      </p:sp>
      <p:sp>
        <p:nvSpPr>
          <p:cNvPr id="9" name="8 Marcador de pie de página"/>
          <p:cNvSpPr>
            <a:spLocks noGrp="1"/>
          </p:cNvSpPr>
          <p:nvPr>
            <p:ph type="ftr" sz="quarter" idx="12"/>
          </p:nvPr>
        </p:nvSpPr>
        <p:spPr/>
        <p:txBody>
          <a:bodyPr/>
          <a:lstStyle/>
          <a:p>
            <a:endParaRPr lang="es-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DF4C472B-1801-4DF2-920C-3378F4C0C592}" type="datetimeFigureOut">
              <a:rPr lang="es-AR" smtClean="0"/>
              <a:pPr/>
              <a:t>30/03/2022</a:t>
            </a:fld>
            <a:endParaRPr lang="es-AR"/>
          </a:p>
        </p:txBody>
      </p:sp>
      <p:sp>
        <p:nvSpPr>
          <p:cNvPr id="3" name="2 Marcador de pie de página"/>
          <p:cNvSpPr>
            <a:spLocks noGrp="1"/>
          </p:cNvSpPr>
          <p:nvPr>
            <p:ph type="ftr" sz="quarter" idx="11"/>
          </p:nvPr>
        </p:nvSpPr>
        <p:spPr/>
        <p:txBody>
          <a:bodyPr/>
          <a:lstStyle/>
          <a:p>
            <a:endParaRPr lang="es-AR"/>
          </a:p>
        </p:txBody>
      </p:sp>
      <p:sp>
        <p:nvSpPr>
          <p:cNvPr id="4" name="3 Marcador de número de diapositiva"/>
          <p:cNvSpPr>
            <a:spLocks noGrp="1"/>
          </p:cNvSpPr>
          <p:nvPr>
            <p:ph type="sldNum" sz="quarter" idx="12"/>
          </p:nvPr>
        </p:nvSpPr>
        <p:spPr/>
        <p:txBody>
          <a:bodyPr/>
          <a:lstStyle/>
          <a:p>
            <a:fld id="{95678BA8-E29D-47DF-B792-6B970B605D45}" type="slidenum">
              <a:rPr lang="es-AR" smtClean="0"/>
              <a:pPr/>
              <a:t>‹Nº›</a:t>
            </a:fld>
            <a:endParaRPr lang="es-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fld id="{DF4C472B-1801-4DF2-920C-3378F4C0C592}" type="datetimeFigureOut">
              <a:rPr lang="es-AR" smtClean="0"/>
              <a:pPr/>
              <a:t>30/03/2022</a:t>
            </a:fld>
            <a:endParaRPr lang="es-AR"/>
          </a:p>
        </p:txBody>
      </p:sp>
      <p:sp>
        <p:nvSpPr>
          <p:cNvPr id="6" name="5 Marcador de pie de página"/>
          <p:cNvSpPr>
            <a:spLocks noGrp="1"/>
          </p:cNvSpPr>
          <p:nvPr>
            <p:ph type="ftr" sz="quarter" idx="11"/>
          </p:nvPr>
        </p:nvSpPr>
        <p:spPr/>
        <p:txBody>
          <a:bodyPr/>
          <a:lstStyle/>
          <a:p>
            <a:endParaRPr lang="es-AR"/>
          </a:p>
        </p:txBody>
      </p:sp>
      <p:sp>
        <p:nvSpPr>
          <p:cNvPr id="7" name="6 Marcador de número de diapositiva"/>
          <p:cNvSpPr>
            <a:spLocks noGrp="1"/>
          </p:cNvSpPr>
          <p:nvPr>
            <p:ph type="sldNum" sz="quarter" idx="12"/>
          </p:nvPr>
        </p:nvSpPr>
        <p:spPr>
          <a:xfrm>
            <a:off x="8156448" y="6422064"/>
            <a:ext cx="762000" cy="365125"/>
          </a:xfrm>
        </p:spPr>
        <p:txBody>
          <a:bodyPr/>
          <a:lstStyle/>
          <a:p>
            <a:fld id="{95678BA8-E29D-47DF-B792-6B970B605D45}" type="slidenum">
              <a:rPr lang="es-AR" smtClean="0"/>
              <a:pPr/>
              <a:t>‹Nº›</a:t>
            </a:fld>
            <a:endParaRPr lang="es-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es-ES" smtClean="0"/>
              <a:t>Haga clic para modificar el estilo de título del patrón</a:t>
            </a:r>
            <a:endParaRPr kumimoji="0" lang="en-US"/>
          </a:p>
        </p:txBody>
      </p:sp>
      <p:sp>
        <p:nvSpPr>
          <p:cNvPr id="3" name="2 Marcador de posición de imagen"/>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es-ES" smtClean="0"/>
              <a:t>Haga clic en el icono para agregar una imagen</a:t>
            </a:r>
            <a:endParaRPr kumimoji="0" lang="en-US" dirty="0"/>
          </a:p>
        </p:txBody>
      </p:sp>
      <p:sp>
        <p:nvSpPr>
          <p:cNvPr id="4" name="3 Marcador de texto"/>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s-ES" smtClean="0"/>
              <a:t>Haga clic para modificar el estilo de texto del patrón</a:t>
            </a:r>
          </a:p>
        </p:txBody>
      </p:sp>
      <p:sp>
        <p:nvSpPr>
          <p:cNvPr id="5" name="4 Marcador de fecha"/>
          <p:cNvSpPr>
            <a:spLocks noGrp="1"/>
          </p:cNvSpPr>
          <p:nvPr>
            <p:ph type="dt" sz="half" idx="10"/>
          </p:nvPr>
        </p:nvSpPr>
        <p:spPr>
          <a:xfrm>
            <a:off x="457200" y="6422064"/>
            <a:ext cx="2133600" cy="365125"/>
          </a:xfrm>
        </p:spPr>
        <p:txBody>
          <a:bodyPr/>
          <a:lstStyle/>
          <a:p>
            <a:fld id="{DF4C472B-1801-4DF2-920C-3378F4C0C592}" type="datetimeFigureOut">
              <a:rPr lang="es-AR" smtClean="0"/>
              <a:pPr/>
              <a:t>30/03/2022</a:t>
            </a:fld>
            <a:endParaRPr lang="es-AR"/>
          </a:p>
        </p:txBody>
      </p:sp>
      <p:sp>
        <p:nvSpPr>
          <p:cNvPr id="6" name="5 Marcador de pie de página"/>
          <p:cNvSpPr>
            <a:spLocks noGrp="1"/>
          </p:cNvSpPr>
          <p:nvPr>
            <p:ph type="ftr" sz="quarter" idx="11"/>
          </p:nvPr>
        </p:nvSpPr>
        <p:spPr/>
        <p:txBody>
          <a:bodyPr/>
          <a:lstStyle/>
          <a:p>
            <a:endParaRPr lang="es-AR"/>
          </a:p>
        </p:txBody>
      </p:sp>
      <p:sp>
        <p:nvSpPr>
          <p:cNvPr id="7" name="6 Marcador de número de diapositiva"/>
          <p:cNvSpPr>
            <a:spLocks noGrp="1"/>
          </p:cNvSpPr>
          <p:nvPr>
            <p:ph type="sldNum" sz="quarter" idx="12"/>
          </p:nvPr>
        </p:nvSpPr>
        <p:spPr/>
        <p:txBody>
          <a:bodyPr/>
          <a:lstStyle/>
          <a:p>
            <a:fld id="{95678BA8-E29D-47DF-B792-6B970B605D45}" type="slidenum">
              <a:rPr lang="es-AR" smtClean="0"/>
              <a:pPr/>
              <a:t>‹Nº›</a:t>
            </a:fld>
            <a:endParaRPr lang="es-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11 Forma libre"/>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15 Forma libre"/>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8 Marcador de título"/>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es-ES" smtClean="0"/>
              <a:t>Haga clic para modificar el estilo de título del patrón</a:t>
            </a:r>
            <a:endParaRPr kumimoji="0" lang="en-US"/>
          </a:p>
        </p:txBody>
      </p:sp>
      <p:sp>
        <p:nvSpPr>
          <p:cNvPr id="30" name="29 Marcador de texto"/>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0" name="9 Marcador de fecha"/>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DF4C472B-1801-4DF2-920C-3378F4C0C592}" type="datetimeFigureOut">
              <a:rPr lang="es-AR" smtClean="0"/>
              <a:pPr/>
              <a:t>30/03/2022</a:t>
            </a:fld>
            <a:endParaRPr lang="es-AR"/>
          </a:p>
        </p:txBody>
      </p:sp>
      <p:sp>
        <p:nvSpPr>
          <p:cNvPr id="22" name="21 Marcador de pie de página"/>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es-AR"/>
          </a:p>
        </p:txBody>
      </p:sp>
      <p:sp>
        <p:nvSpPr>
          <p:cNvPr id="18" name="17 Marcador de número de diapositiva"/>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95678BA8-E29D-47DF-B792-6B970B605D45}" type="slidenum">
              <a:rPr lang="es-AR" smtClean="0"/>
              <a:pPr/>
              <a:t>‹Nº›</a:t>
            </a:fld>
            <a:endParaRPr lang="es-AR"/>
          </a:p>
        </p:txBody>
      </p:sp>
    </p:spTree>
  </p:cSld>
  <p:clrMap bg1="dk1" tx1="lt1" bg2="dk2" tx2="lt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pPr algn="ctr"/>
            <a:r>
              <a:rPr lang="es-AR" dirty="0" smtClean="0"/>
              <a:t>CERTIFICADO DE ESTADO DE DOMINIO</a:t>
            </a:r>
            <a:endParaRPr lang="es-AR" dirty="0"/>
          </a:p>
        </p:txBody>
      </p:sp>
      <p:sp>
        <p:nvSpPr>
          <p:cNvPr id="3" name="2 Subtítulo"/>
          <p:cNvSpPr>
            <a:spLocks noGrp="1"/>
          </p:cNvSpPr>
          <p:nvPr>
            <p:ph type="subTitle" idx="1"/>
          </p:nvPr>
        </p:nvSpPr>
        <p:spPr>
          <a:xfrm>
            <a:off x="433050" y="404664"/>
            <a:ext cx="6480048" cy="2892748"/>
          </a:xfrm>
        </p:spPr>
        <p:txBody>
          <a:bodyPr>
            <a:normAutofit/>
          </a:bodyPr>
          <a:lstStyle/>
          <a:p>
            <a:pPr algn="just"/>
            <a:r>
              <a:rPr lang="es-AR" sz="2800" dirty="0" smtClean="0"/>
              <a:t>Solicitud de información acerca de la situación jurídica de un automotor y anotaciones personales de su titular, que provoca UN BLOQUEO REGISTRAL, otorgando una PRIORIDAD LA PETICIÓN.-</a:t>
            </a:r>
            <a:r>
              <a:rPr lang="es-AR" dirty="0" smtClean="0"/>
              <a:t> </a:t>
            </a:r>
            <a:endParaRPr lang="es-A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AR" dirty="0" smtClean="0"/>
              <a:t>QUE INFORMA.</a:t>
            </a:r>
            <a:endParaRPr lang="es-AR" dirty="0"/>
          </a:p>
        </p:txBody>
      </p:sp>
      <p:sp>
        <p:nvSpPr>
          <p:cNvPr id="3" name="2 Marcador de contenido"/>
          <p:cNvSpPr>
            <a:spLocks noGrp="1"/>
          </p:cNvSpPr>
          <p:nvPr>
            <p:ph idx="1"/>
          </p:nvPr>
        </p:nvSpPr>
        <p:spPr/>
        <p:txBody>
          <a:bodyPr/>
          <a:lstStyle/>
          <a:p>
            <a:r>
              <a:rPr lang="es-AR" dirty="0" smtClean="0"/>
              <a:t>Nos brinda misma información que el Informe de Estado de Dominio. “LA MISMA INFORMACIÓN”.-</a:t>
            </a:r>
          </a:p>
          <a:p>
            <a:endParaRPr lang="es-AR" dirty="0" smtClean="0"/>
          </a:p>
          <a:p>
            <a:r>
              <a:rPr lang="es-AR" dirty="0" smtClean="0"/>
              <a:t>La diferencia radica en que el Certificado CONGELA/BLOQUEA la información brindad por 15 días hábiles.</a:t>
            </a:r>
            <a:endParaRPr lang="es-A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AR" dirty="0" smtClean="0"/>
              <a:t>PRIORIDAD. 15 </a:t>
            </a:r>
            <a:r>
              <a:rPr lang="es-AR" dirty="0" err="1" smtClean="0"/>
              <a:t>dha</a:t>
            </a:r>
            <a:r>
              <a:rPr lang="es-AR" dirty="0" smtClean="0"/>
              <a:t>. </a:t>
            </a:r>
            <a:endParaRPr lang="es-AR" dirty="0"/>
          </a:p>
        </p:txBody>
      </p:sp>
      <p:sp>
        <p:nvSpPr>
          <p:cNvPr id="3" name="2 Marcador de contenido"/>
          <p:cNvSpPr>
            <a:spLocks noGrp="1"/>
          </p:cNvSpPr>
          <p:nvPr>
            <p:ph idx="1"/>
          </p:nvPr>
        </p:nvSpPr>
        <p:spPr>
          <a:xfrm>
            <a:off x="457200" y="1600200"/>
            <a:ext cx="7859216" cy="4925144"/>
          </a:xfrm>
        </p:spPr>
        <p:txBody>
          <a:bodyPr>
            <a:normAutofit fontScale="70000" lnSpcReduction="20000"/>
          </a:bodyPr>
          <a:lstStyle/>
          <a:p>
            <a:r>
              <a:rPr lang="es-AR" dirty="0" smtClean="0"/>
              <a:t>El certificado de dominio otorgará prioridad frente a los actos que se presenten con posterioridad a su petición y durante su plazo de vigencia, siempre que aquellos no gozaren a su vez de prioridad.</a:t>
            </a:r>
          </a:p>
          <a:p>
            <a:r>
              <a:rPr lang="es-AR" dirty="0" smtClean="0"/>
              <a:t> Los actos cuya inscripción se solicite con posterioridad a la presentación del pedido de Certificado de Dominio, quedarán pendientes y como condicionales, debiendo procederse a su procesamiento definitivo una vez vencido el plazo de vigencia del certificado.</a:t>
            </a:r>
          </a:p>
          <a:p>
            <a:r>
              <a:rPr lang="es-AR" u="sng" dirty="0" smtClean="0"/>
              <a:t>La prioridad</a:t>
            </a:r>
            <a:r>
              <a:rPr lang="es-AR" dirty="0" smtClean="0"/>
              <a:t> a que se hace referencia en el artículo anterior, </a:t>
            </a:r>
            <a:r>
              <a:rPr lang="es-AR" u="sng" dirty="0" smtClean="0"/>
              <a:t>beneficiará exclusivamente al acto o al trámite que se presente junto con el ejemplar del certificado expedido por el Registro</a:t>
            </a:r>
            <a:r>
              <a:rPr lang="es-AR" dirty="0" smtClean="0"/>
              <a:t>.</a:t>
            </a:r>
          </a:p>
          <a:p>
            <a:r>
              <a:rPr lang="es-AR" dirty="0" smtClean="0"/>
              <a:t>La prioridad se extenderá hasta las DOS (2) primeras horas del horario administrativo del Registro Seccional donde se presente el trámite, correspondiente al siguiente día hábil del vencimiento de la vigencia del certificado.</a:t>
            </a:r>
          </a:p>
          <a:p>
            <a:endParaRPr lang="es-A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AR" dirty="0" smtClean="0"/>
              <a:t>¿Quién lo solicita?</a:t>
            </a:r>
            <a:endParaRPr lang="es-AR" dirty="0"/>
          </a:p>
        </p:txBody>
      </p:sp>
      <p:sp>
        <p:nvSpPr>
          <p:cNvPr id="3" name="2 Marcador de contenido"/>
          <p:cNvSpPr>
            <a:spLocks noGrp="1"/>
          </p:cNvSpPr>
          <p:nvPr>
            <p:ph idx="1"/>
          </p:nvPr>
        </p:nvSpPr>
        <p:spPr/>
        <p:txBody>
          <a:bodyPr/>
          <a:lstStyle/>
          <a:p>
            <a:endParaRPr lang="es-AR" dirty="0" smtClean="0"/>
          </a:p>
          <a:p>
            <a:r>
              <a:rPr lang="es-AR" dirty="0" smtClean="0"/>
              <a:t>SOLAMENTE LO PUEDE SOLICITAR EL TITULAR REGISTRAL, AUTORIDAD JUDICIAL y ESCRIBANOS PÚBLICOS.</a:t>
            </a:r>
          </a:p>
          <a:p>
            <a:pPr>
              <a:buNone/>
            </a:pPr>
            <a:r>
              <a:rPr lang="es-AR" dirty="0" smtClean="0"/>
              <a:t> </a:t>
            </a:r>
          </a:p>
          <a:p>
            <a:r>
              <a:rPr lang="es-AR" dirty="0" smtClean="0"/>
              <a:t>NO CUALQUIER PERSONA.</a:t>
            </a:r>
            <a:endParaRPr lang="es-A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AR" dirty="0" smtClean="0"/>
              <a:t>ST A UTILIZAR.-</a:t>
            </a:r>
            <a:endParaRPr lang="es-AR" dirty="0"/>
          </a:p>
        </p:txBody>
      </p:sp>
      <p:sp>
        <p:nvSpPr>
          <p:cNvPr id="3" name="2 Marcador de contenido"/>
          <p:cNvSpPr>
            <a:spLocks noGrp="1"/>
          </p:cNvSpPr>
          <p:nvPr>
            <p:ph idx="1"/>
          </p:nvPr>
        </p:nvSpPr>
        <p:spPr/>
        <p:txBody>
          <a:bodyPr/>
          <a:lstStyle/>
          <a:p>
            <a:r>
              <a:rPr lang="es-AR" dirty="0" smtClean="0"/>
              <a:t>El pedido del Certificado de Estado de Dominio se solicita mediante ST 02.-</a:t>
            </a:r>
          </a:p>
          <a:p>
            <a:r>
              <a:rPr lang="es-AR" dirty="0" smtClean="0"/>
              <a:t>También puede ser solicita en forma electrónica.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AR" dirty="0" smtClean="0"/>
              <a:t>SOLICITADO VIA SITE. </a:t>
            </a:r>
            <a:endParaRPr lang="es-AR" dirty="0"/>
          </a:p>
        </p:txBody>
      </p:sp>
      <p:sp>
        <p:nvSpPr>
          <p:cNvPr id="3" name="2 Marcador de contenido"/>
          <p:cNvSpPr>
            <a:spLocks noGrp="1"/>
          </p:cNvSpPr>
          <p:nvPr>
            <p:ph idx="1"/>
          </p:nvPr>
        </p:nvSpPr>
        <p:spPr/>
        <p:txBody>
          <a:bodyPr>
            <a:normAutofit fontScale="85000" lnSpcReduction="20000"/>
          </a:bodyPr>
          <a:lstStyle/>
          <a:p>
            <a:r>
              <a:rPr lang="es-AR" dirty="0" smtClean="0"/>
              <a:t>Se solicita totalmente en forma online, mediante SITE (Sistema de Trámites Electrónicos). </a:t>
            </a:r>
          </a:p>
          <a:p>
            <a:r>
              <a:rPr lang="es-AR" u="sng" dirty="0" smtClean="0"/>
              <a:t>Se solicita vía online y se lo recibe por mail</a:t>
            </a:r>
            <a:r>
              <a:rPr lang="es-AR" dirty="0" smtClean="0"/>
              <a:t>. </a:t>
            </a:r>
          </a:p>
          <a:p>
            <a:r>
              <a:rPr lang="es-AR" u="sng" dirty="0" smtClean="0"/>
              <a:t>No se concurre al RS</a:t>
            </a:r>
            <a:r>
              <a:rPr lang="es-AR" dirty="0" smtClean="0"/>
              <a:t>. </a:t>
            </a:r>
          </a:p>
          <a:p>
            <a:r>
              <a:rPr lang="es-AR" dirty="0" smtClean="0"/>
              <a:t>Se realiza la carga del pedido. </a:t>
            </a:r>
          </a:p>
          <a:p>
            <a:r>
              <a:rPr lang="es-AR" dirty="0" smtClean="0"/>
              <a:t>Se paga el arancel a través de un sistema habilitado de pago electrónico desde una </a:t>
            </a:r>
            <a:r>
              <a:rPr lang="es-AR" u="sng" dirty="0" smtClean="0"/>
              <a:t>cuenta bancaria registrada a su nombre (DEBE SER EL TITULAR)</a:t>
            </a:r>
            <a:r>
              <a:rPr lang="es-AR" dirty="0" smtClean="0"/>
              <a:t>.</a:t>
            </a:r>
          </a:p>
          <a:p>
            <a:r>
              <a:rPr lang="es-AR" dirty="0" smtClean="0"/>
              <a:t>Se solicita mediante ST TP, cuya firma es reemplazada por el número de VEP. </a:t>
            </a:r>
          </a:p>
          <a:p>
            <a:endParaRPr lang="es-AR" dirty="0"/>
          </a:p>
        </p:txBody>
      </p:sp>
    </p:spTree>
  </p:cSld>
  <p:clrMapOvr>
    <a:masterClrMapping/>
  </p:clrMapOvr>
</p:sld>
</file>

<file path=ppt/theme/theme1.xml><?xml version="1.0" encoding="utf-8"?>
<a:theme xmlns:a="http://schemas.openxmlformats.org/drawingml/2006/main" name="Técnico">
  <a:themeElements>
    <a:clrScheme name="Técnico">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Técnico">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Técnico">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16</TotalTime>
  <Words>248</Words>
  <Application>Microsoft Office PowerPoint</Application>
  <PresentationFormat>Presentación en pantalla (4:3)</PresentationFormat>
  <Paragraphs>26</Paragraphs>
  <Slides>6</Slides>
  <Notes>0</Notes>
  <HiddenSlides>0</HiddenSlides>
  <MMClips>0</MMClips>
  <ScaleCrop>false</ScaleCrop>
  <HeadingPairs>
    <vt:vector size="4" baseType="variant">
      <vt:variant>
        <vt:lpstr>Tema</vt:lpstr>
      </vt:variant>
      <vt:variant>
        <vt:i4>1</vt:i4>
      </vt:variant>
      <vt:variant>
        <vt:lpstr>Títulos de diapositiva</vt:lpstr>
      </vt:variant>
      <vt:variant>
        <vt:i4>6</vt:i4>
      </vt:variant>
    </vt:vector>
  </HeadingPairs>
  <TitlesOfParts>
    <vt:vector size="7" baseType="lpstr">
      <vt:lpstr>Técnico</vt:lpstr>
      <vt:lpstr>CERTIFICADO DE ESTADO DE DOMINIO</vt:lpstr>
      <vt:lpstr>QUE INFORMA.</vt:lpstr>
      <vt:lpstr>PRIORIDAD. 15 dha. </vt:lpstr>
      <vt:lpstr>¿Quién lo solicita?</vt:lpstr>
      <vt:lpstr>ST A UTILIZAR.-</vt:lpstr>
      <vt:lpstr>SOLICITADO VIA SITE. </vt:lpstr>
    </vt:vector>
  </TitlesOfParts>
  <Company>RevolucionUnattended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CERTIFICADO DE ESTADO DE DOMINIO</dc:title>
  <dc:creator>Usuario</dc:creator>
  <cp:lastModifiedBy>SCPT 1</cp:lastModifiedBy>
  <cp:revision>2</cp:revision>
  <dcterms:created xsi:type="dcterms:W3CDTF">2020-06-05T03:26:27Z</dcterms:created>
  <dcterms:modified xsi:type="dcterms:W3CDTF">2022-03-30T21:30:21Z</dcterms:modified>
</cp:coreProperties>
</file>