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989D42-629B-42C6-9E51-B3A2B88A0B25}" type="datetimeFigureOut">
              <a:rPr lang="es-AR" smtClean="0"/>
              <a:t>04/06/2020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C5C242-5222-45C6-8E96-45138A76C53C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2030" y="1196752"/>
            <a:ext cx="8229600" cy="200364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INFORME HISTORICO DE titularidad y de estado de dominio.-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331698"/>
            <a:ext cx="7200800" cy="2617582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es-AR" dirty="0" smtClean="0"/>
              <a:t> Además de los datos informados por el informe de estado de Dominio.-</a:t>
            </a:r>
          </a:p>
          <a:p>
            <a:pPr algn="just">
              <a:buFont typeface="Arial" pitchFamily="34" charset="0"/>
              <a:buChar char="•"/>
            </a:pPr>
            <a:r>
              <a:rPr lang="es-AR" dirty="0" smtClean="0"/>
              <a:t> </a:t>
            </a:r>
            <a:r>
              <a:rPr lang="es-AR" dirty="0" smtClean="0"/>
              <a:t>Este informe indica </a:t>
            </a:r>
            <a:r>
              <a:rPr lang="es-AR" dirty="0" smtClean="0"/>
              <a:t>la </a:t>
            </a:r>
            <a:r>
              <a:rPr lang="es-AR" u="sng" dirty="0" smtClean="0"/>
              <a:t>totalidad de los titulares registrales que éste ha tenido desde su inscripción </a:t>
            </a:r>
            <a:r>
              <a:rPr lang="es-AR" u="sng" dirty="0" smtClean="0"/>
              <a:t>inicial (Historia de su Titularidad)</a:t>
            </a:r>
            <a:r>
              <a:rPr lang="es-AR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FINALIDADES.-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Conocer quienes fueron sus propietarios anterior. </a:t>
            </a:r>
          </a:p>
          <a:p>
            <a:pPr algn="just"/>
            <a:r>
              <a:rPr lang="es-AR" dirty="0" smtClean="0"/>
              <a:t>Saber si es como se dice en la calle “de primera mano”.-</a:t>
            </a:r>
          </a:p>
          <a:p>
            <a:pPr algn="just"/>
            <a:r>
              <a:rPr lang="es-AR" dirty="0" smtClean="0"/>
              <a:t>Permite establecer cuando una persona dejo de ser titular. (desde cuando y hasta cuando).-</a:t>
            </a:r>
          </a:p>
          <a:p>
            <a:pPr algn="just"/>
            <a:r>
              <a:rPr lang="es-AR" dirty="0" smtClean="0"/>
              <a:t>Es solicitado muchas veces para pedir la baja de Patente Municipal.</a:t>
            </a:r>
          </a:p>
          <a:p>
            <a:pPr algn="just"/>
            <a:r>
              <a:rPr lang="es-AR" dirty="0" smtClean="0"/>
              <a:t>Puede ser solicitado para rechazar una demanda en su contra. (cuando ha dejado de ser titular y no lo sabe).-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¿Quién puede solicitarlo?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4000" dirty="0" smtClean="0"/>
          </a:p>
          <a:p>
            <a:r>
              <a:rPr lang="es-AR" sz="4000" dirty="0" smtClean="0"/>
              <a:t>CUALQUIER PERSONA.-</a:t>
            </a:r>
            <a:endParaRPr lang="es-A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SOLICITUD TIPO A UTILIZAR.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caso de pedirlo en el RS de la radicación, se solicita mediante ST 02.</a:t>
            </a:r>
          </a:p>
          <a:p>
            <a:endParaRPr lang="es-AR" dirty="0" smtClean="0"/>
          </a:p>
          <a:p>
            <a:r>
              <a:rPr lang="es-AR" dirty="0" smtClean="0"/>
              <a:t>En caso de pedirlo en otro RS, se solicita mediante ST 57. Se deberá consignar leyenda ”Informe Histórico”.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FORMA DE EXPEDICIÓN.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dirty="0" smtClean="0"/>
              <a:t>El informe se hará </a:t>
            </a:r>
            <a:r>
              <a:rPr lang="es-AR" u="sng" dirty="0" smtClean="0"/>
              <a:t>por escrito</a:t>
            </a:r>
            <a:r>
              <a:rPr lang="es-AR" dirty="0" smtClean="0"/>
              <a:t> y contendrá, </a:t>
            </a:r>
            <a:r>
              <a:rPr lang="es-AR" u="sng" dirty="0" smtClean="0"/>
              <a:t>además</a:t>
            </a:r>
            <a:r>
              <a:rPr lang="es-AR" dirty="0" smtClean="0"/>
              <a:t> de la información y leyenda </a:t>
            </a:r>
            <a:r>
              <a:rPr lang="es-AR" dirty="0" smtClean="0"/>
              <a:t>del Informe de estado de Dominio, </a:t>
            </a:r>
            <a:r>
              <a:rPr lang="es-AR" u="sng" dirty="0" smtClean="0"/>
              <a:t>los datos personales de cada uno de los titulares registrales que ha tenido el automotor desde su inscripción inicial hasta la fecha de expedición del informe</a:t>
            </a:r>
            <a:r>
              <a:rPr lang="es-AR" dirty="0" smtClean="0"/>
              <a:t> (nombre, apellido o denominación, tipo y número de documento de identidad o datos de inscripción y domicilio), así como las fechas durante las que cada uno fue titular del dominio.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VIA ONLINE.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SE SOLICITA VIA S.I.T.E. (Sistema de trámites Electrónicos.)</a:t>
            </a:r>
          </a:p>
          <a:p>
            <a:r>
              <a:rPr lang="es-AR" u="sng" dirty="0" smtClean="0"/>
              <a:t>Se </a:t>
            </a:r>
            <a:r>
              <a:rPr lang="es-AR" u="sng" dirty="0" smtClean="0"/>
              <a:t>solicita vía online y se lo recibe por mail</a:t>
            </a:r>
            <a:r>
              <a:rPr lang="es-AR" dirty="0" smtClean="0"/>
              <a:t>. </a:t>
            </a:r>
          </a:p>
          <a:p>
            <a:r>
              <a:rPr lang="es-AR" u="sng" dirty="0" smtClean="0"/>
              <a:t>No se concurre al RS</a:t>
            </a:r>
            <a:r>
              <a:rPr lang="es-AR" dirty="0" smtClean="0"/>
              <a:t>. </a:t>
            </a:r>
          </a:p>
          <a:p>
            <a:r>
              <a:rPr lang="es-AR" dirty="0" smtClean="0"/>
              <a:t>Se realiza la carga </a:t>
            </a:r>
            <a:r>
              <a:rPr lang="es-AR" dirty="0" smtClean="0"/>
              <a:t>del </a:t>
            </a:r>
            <a:r>
              <a:rPr lang="es-AR" dirty="0" smtClean="0"/>
              <a:t>pedido. </a:t>
            </a:r>
          </a:p>
          <a:p>
            <a:r>
              <a:rPr lang="es-AR" dirty="0" smtClean="0"/>
              <a:t>Se paga el arancel a través de un sistema habilitado de pago electrónico desde una </a:t>
            </a:r>
            <a:r>
              <a:rPr lang="es-AR" u="sng" dirty="0" smtClean="0"/>
              <a:t>cuenta bancaria registrada a su nombre</a:t>
            </a:r>
            <a:r>
              <a:rPr lang="es-AR" dirty="0" smtClean="0"/>
              <a:t>.</a:t>
            </a:r>
          </a:p>
          <a:p>
            <a:r>
              <a:rPr lang="es-AR" dirty="0" smtClean="0"/>
              <a:t>Se solicita mediante ST TP, cuya firma es reemplazada por el número de VEP.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339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Vértice</vt:lpstr>
      <vt:lpstr>INFORME HISTORICO DE titularidad y de estado de dominio.-</vt:lpstr>
      <vt:lpstr>FINALIDADES.-</vt:lpstr>
      <vt:lpstr>¿Quién puede solicitarlo?</vt:lpstr>
      <vt:lpstr>SOLICITUD TIPO A UTILIZAR.</vt:lpstr>
      <vt:lpstr>FORMA DE EXPEDICIÓN.</vt:lpstr>
      <vt:lpstr>VIA ONLINE.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HISTORICO DE titularidad y de estado de dominio.-</dc:title>
  <dc:creator>Usuario</dc:creator>
  <cp:lastModifiedBy>Usuario</cp:lastModifiedBy>
  <cp:revision>3</cp:revision>
  <dcterms:created xsi:type="dcterms:W3CDTF">2020-06-05T02:37:50Z</dcterms:created>
  <dcterms:modified xsi:type="dcterms:W3CDTF">2020-06-05T03:02:35Z</dcterms:modified>
</cp:coreProperties>
</file>