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AE2727D-9562-4479-BB01-65F17B693A45}" type="datetimeFigureOut">
              <a:rPr lang="es-AR" smtClean="0"/>
              <a:pPr/>
              <a:t>26/06/2020</a:t>
            </a:fld>
            <a:endParaRPr lang="es-AR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E0D762-98E0-4647-8220-C6C268C061F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E2727D-9562-4479-BB01-65F17B693A45}" type="datetimeFigureOut">
              <a:rPr lang="es-AR" smtClean="0"/>
              <a:pPr/>
              <a:t>26/06/2020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0D762-98E0-4647-8220-C6C268C061F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E2727D-9562-4479-BB01-65F17B693A45}" type="datetimeFigureOut">
              <a:rPr lang="es-AR" smtClean="0"/>
              <a:pPr/>
              <a:t>26/06/2020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0D762-98E0-4647-8220-C6C268C061F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E2727D-9562-4479-BB01-65F17B693A45}" type="datetimeFigureOut">
              <a:rPr lang="es-AR" smtClean="0"/>
              <a:pPr/>
              <a:t>26/06/2020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0D762-98E0-4647-8220-C6C268C061F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AE2727D-9562-4479-BB01-65F17B693A45}" type="datetimeFigureOut">
              <a:rPr lang="es-AR" smtClean="0"/>
              <a:pPr/>
              <a:t>26/06/2020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E0D762-98E0-4647-8220-C6C268C061F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E2727D-9562-4479-BB01-65F17B693A45}" type="datetimeFigureOut">
              <a:rPr lang="es-AR" smtClean="0"/>
              <a:pPr/>
              <a:t>26/06/2020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4E0D762-98E0-4647-8220-C6C268C061F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E2727D-9562-4479-BB01-65F17B693A45}" type="datetimeFigureOut">
              <a:rPr lang="es-AR" smtClean="0"/>
              <a:pPr/>
              <a:t>26/06/2020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4E0D762-98E0-4647-8220-C6C268C061F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E2727D-9562-4479-BB01-65F17B693A45}" type="datetimeFigureOut">
              <a:rPr lang="es-AR" smtClean="0"/>
              <a:pPr/>
              <a:t>26/06/2020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0D762-98E0-4647-8220-C6C268C061F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E2727D-9562-4479-BB01-65F17B693A45}" type="datetimeFigureOut">
              <a:rPr lang="es-AR" smtClean="0"/>
              <a:pPr/>
              <a:t>26/06/2020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0D762-98E0-4647-8220-C6C268C061F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AE2727D-9562-4479-BB01-65F17B693A45}" type="datetimeFigureOut">
              <a:rPr lang="es-AR" smtClean="0"/>
              <a:pPr/>
              <a:t>26/06/2020</a:t>
            </a:fld>
            <a:endParaRPr lang="es-A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E0D762-98E0-4647-8220-C6C268C061F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AE2727D-9562-4479-BB01-65F17B693A45}" type="datetimeFigureOut">
              <a:rPr lang="es-AR" smtClean="0"/>
              <a:pPr/>
              <a:t>26/06/2020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E0D762-98E0-4647-8220-C6C268C061F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AE2727D-9562-4479-BB01-65F17B693A45}" type="datetimeFigureOut">
              <a:rPr lang="es-AR" smtClean="0"/>
              <a:pPr/>
              <a:t>26/06/2020</a:t>
            </a:fld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4E0D762-98E0-4647-8220-C6C268C061F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RECTIFICACIÓN DE DATOS.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Se encuentra establecido en el Título II, Capítulo XV del Digesto.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 smtClean="0"/>
              <a:t>Tipos de Rectificación.-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Rectificación de los Datos de Identidad.</a:t>
            </a:r>
          </a:p>
          <a:p>
            <a:r>
              <a:rPr lang="es-AR" dirty="0" smtClean="0"/>
              <a:t>Rectificación de Estado Civil.</a:t>
            </a:r>
          </a:p>
          <a:p>
            <a:r>
              <a:rPr lang="es-AR" dirty="0" smtClean="0"/>
              <a:t>Rectificación de la Disponibilidad del Bien.</a:t>
            </a:r>
          </a:p>
          <a:p>
            <a:r>
              <a:rPr lang="es-AR" dirty="0" smtClean="0"/>
              <a:t>Rectificación del motor o Chasis.</a:t>
            </a: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ST a utilizar en caso de Rectificaciones.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4800" dirty="0" smtClean="0"/>
              <a:t>ST 02 o TP con la respectiva precarga.</a:t>
            </a:r>
            <a:endParaRPr lang="es-AR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Persona que puede solicitarla.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Titular Registral.</a:t>
            </a:r>
          </a:p>
          <a:p>
            <a:r>
              <a:rPr lang="es-AR" dirty="0" smtClean="0"/>
              <a:t>Adquirente en condiciones de transferir a su nombre.</a:t>
            </a:r>
          </a:p>
          <a:p>
            <a:r>
              <a:rPr lang="es-AR" dirty="0" smtClean="0"/>
              <a:t>De Oficio por el Encargado de Registro, cuando obren en el legajo elementos suficientes </a:t>
            </a:r>
            <a:r>
              <a:rPr lang="es-AR" smtClean="0"/>
              <a:t>para ello.</a:t>
            </a: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Pregunta.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Se consigno erróneamente el estado civil del titular registral como casado, siendo el correcto soltero. ¿Es posible subsanarlo?</a:t>
            </a:r>
          </a:p>
          <a:p>
            <a:endParaRPr lang="es-AR" dirty="0" smtClean="0"/>
          </a:p>
          <a:p>
            <a:r>
              <a:rPr lang="es-AR" dirty="0" smtClean="0"/>
              <a:t>El cliente nos solicita corregir que el bien lo adquirió como bien propio pese a ser de estado civil casado, ya que el dinero con el que adquirió el automotor fue donado. ¿Es </a:t>
            </a:r>
            <a:r>
              <a:rPr lang="es-AR" smtClean="0"/>
              <a:t>posible rectificarlo?</a:t>
            </a:r>
            <a:endParaRPr lang="es-A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</TotalTime>
  <Words>161</Words>
  <Application>Microsoft Office PowerPoint</Application>
  <PresentationFormat>Presentación en pantalla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Fundición</vt:lpstr>
      <vt:lpstr>RECTIFICACIÓN DE DATOS.</vt:lpstr>
      <vt:lpstr>Tipos de Rectificación.-</vt:lpstr>
      <vt:lpstr>ST a utilizar en caso de Rectificaciones.</vt:lpstr>
      <vt:lpstr>Persona que puede solicitarla.</vt:lpstr>
      <vt:lpstr>Pregunta.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RECTIFICACIÓN DE DATOS.</dc:title>
  <dc:creator>Usuario</dc:creator>
  <cp:lastModifiedBy>Usuario</cp:lastModifiedBy>
  <cp:revision>2</cp:revision>
  <dcterms:created xsi:type="dcterms:W3CDTF">2020-06-26T02:18:24Z</dcterms:created>
  <dcterms:modified xsi:type="dcterms:W3CDTF">2020-06-26T03:20:05Z</dcterms:modified>
</cp:coreProperties>
</file>