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939BBA4-9E47-45DE-AC0F-F3CDD21B7D02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563411D-5CAD-46C0-8E27-FDF2BC5EAE5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BBA4-9E47-45DE-AC0F-F3CDD21B7D02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411D-5CAD-46C0-8E27-FDF2BC5EAE5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BBA4-9E47-45DE-AC0F-F3CDD21B7D02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411D-5CAD-46C0-8E27-FDF2BC5EAE5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939BBA4-9E47-45DE-AC0F-F3CDD21B7D02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411D-5CAD-46C0-8E27-FDF2BC5EAE5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939BBA4-9E47-45DE-AC0F-F3CDD21B7D02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563411D-5CAD-46C0-8E27-FDF2BC5EAE50}" type="slidenum">
              <a:rPr lang="es-AR" smtClean="0"/>
              <a:t>‹Nº›</a:t>
            </a:fld>
            <a:endParaRPr lang="es-A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939BBA4-9E47-45DE-AC0F-F3CDD21B7D02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63411D-5CAD-46C0-8E27-FDF2BC5EAE5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939BBA4-9E47-45DE-AC0F-F3CDD21B7D02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563411D-5CAD-46C0-8E27-FDF2BC5EAE50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BBA4-9E47-45DE-AC0F-F3CDD21B7D02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411D-5CAD-46C0-8E27-FDF2BC5EAE5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939BBA4-9E47-45DE-AC0F-F3CDD21B7D02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63411D-5CAD-46C0-8E27-FDF2BC5EAE5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939BBA4-9E47-45DE-AC0F-F3CDD21B7D02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563411D-5CAD-46C0-8E27-FDF2BC5EAE50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939BBA4-9E47-45DE-AC0F-F3CDD21B7D02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563411D-5CAD-46C0-8E27-FDF2BC5EAE50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939BBA4-9E47-45DE-AC0F-F3CDD21B7D02}" type="datetimeFigureOut">
              <a:rPr lang="es-AR" smtClean="0"/>
              <a:t>05/06/2020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563411D-5CAD-46C0-8E27-FDF2BC5EAE50}" type="slidenum">
              <a:rPr lang="es-AR" smtClean="0"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CONSULTA DE LEGAJO.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es-AR" dirty="0" smtClean="0"/>
              <a:t>Tramite que consiste en verificar el legajo por nuestra cuenta, sin necesidad de pedir los informes respectivos. 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QUIENES LO PUEDEN SOLICITAR.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AR" dirty="0" smtClean="0"/>
          </a:p>
          <a:p>
            <a:pPr algn="just"/>
            <a:r>
              <a:rPr lang="es-AR" dirty="0" smtClean="0"/>
              <a:t>CUALQUIER PERSONA. Mediante ST 02</a:t>
            </a:r>
          </a:p>
          <a:p>
            <a:pPr algn="just"/>
            <a:endParaRPr lang="es-AR" dirty="0" smtClean="0"/>
          </a:p>
          <a:p>
            <a:pPr algn="just"/>
            <a:r>
              <a:rPr lang="es-AR" dirty="0" smtClean="0"/>
              <a:t>EN FORMA ORAL, SIN ST 02. </a:t>
            </a:r>
            <a:r>
              <a:rPr lang="es-AR" dirty="0" smtClean="0"/>
              <a:t>Los mandatarios matriculados </a:t>
            </a:r>
            <a:r>
              <a:rPr lang="es-AR" dirty="0" smtClean="0"/>
              <a:t>los </a:t>
            </a:r>
            <a:r>
              <a:rPr lang="es-AR" dirty="0" smtClean="0"/>
              <a:t>abogados, procuradores, escribanos públicos y contadores públicos </a:t>
            </a: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UTILIDAD.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/>
              <a:t>CELERIDAD A FIN DE CONSULTAR LA INFORMACIÓN QUE NECESITEMOS.</a:t>
            </a:r>
          </a:p>
          <a:p>
            <a:endParaRPr lang="es-AR" dirty="0" smtClean="0"/>
          </a:p>
          <a:p>
            <a:r>
              <a:rPr lang="es-AR" dirty="0" smtClean="0"/>
              <a:t>BAJO COSTO. </a:t>
            </a: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DESVENTAJAS.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Solo se puede realizar la consulta de legajo en el RS de la radicación. Por razones obvias.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El informe queda en nuestra mente. 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</TotalTime>
  <Words>98</Words>
  <Application>Microsoft Office PowerPoint</Application>
  <PresentationFormat>Presentación en pantalla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Brío</vt:lpstr>
      <vt:lpstr>CONSULTA DE LEGAJO.</vt:lpstr>
      <vt:lpstr>QUIENES LO PUEDEN SOLICITAR.</vt:lpstr>
      <vt:lpstr>UTILIDAD. </vt:lpstr>
      <vt:lpstr>DESVENTAJAS. 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CONSULTA DE LEGAJO.</dc:title>
  <dc:creator>Usuario</dc:creator>
  <cp:lastModifiedBy>Usuario</cp:lastModifiedBy>
  <cp:revision>1</cp:revision>
  <dcterms:created xsi:type="dcterms:W3CDTF">2020-06-05T03:16:55Z</dcterms:created>
  <dcterms:modified xsi:type="dcterms:W3CDTF">2020-06-05T03:26:19Z</dcterms:modified>
</cp:coreProperties>
</file>