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8" r:id="rId11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6B16480-5E30-4013-AE99-DA2600699835}" type="datetimeFigureOut">
              <a:rPr lang="es-AR" smtClean="0"/>
              <a:pPr/>
              <a:t>19/06/2020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A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44CE488-0E51-4A87-8E0F-302CB35AD87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6480-5E30-4013-AE99-DA2600699835}" type="datetimeFigureOut">
              <a:rPr lang="es-AR" smtClean="0"/>
              <a:pPr/>
              <a:t>19/06/2020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E488-0E51-4A87-8E0F-302CB35AD87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6480-5E30-4013-AE99-DA2600699835}" type="datetimeFigureOut">
              <a:rPr lang="es-AR" smtClean="0"/>
              <a:pPr/>
              <a:t>19/06/2020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E488-0E51-4A87-8E0F-302CB35AD87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6480-5E30-4013-AE99-DA2600699835}" type="datetimeFigureOut">
              <a:rPr lang="es-AR" smtClean="0"/>
              <a:pPr/>
              <a:t>19/06/2020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E488-0E51-4A87-8E0F-302CB35AD87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6480-5E30-4013-AE99-DA2600699835}" type="datetimeFigureOut">
              <a:rPr lang="es-AR" smtClean="0"/>
              <a:pPr/>
              <a:t>19/06/2020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E488-0E51-4A87-8E0F-302CB35AD87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6480-5E30-4013-AE99-DA2600699835}" type="datetimeFigureOut">
              <a:rPr lang="es-AR" smtClean="0"/>
              <a:pPr/>
              <a:t>19/06/2020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E488-0E51-4A87-8E0F-302CB35AD87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B16480-5E30-4013-AE99-DA2600699835}" type="datetimeFigureOut">
              <a:rPr lang="es-AR" smtClean="0"/>
              <a:pPr/>
              <a:t>19/06/2020</a:t>
            </a:fld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4CE488-0E51-4A87-8E0F-302CB35AD877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6B16480-5E30-4013-AE99-DA2600699835}" type="datetimeFigureOut">
              <a:rPr lang="es-AR" smtClean="0"/>
              <a:pPr/>
              <a:t>19/06/2020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44CE488-0E51-4A87-8E0F-302CB35AD87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6480-5E30-4013-AE99-DA2600699835}" type="datetimeFigureOut">
              <a:rPr lang="es-AR" smtClean="0"/>
              <a:pPr/>
              <a:t>19/06/2020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E488-0E51-4A87-8E0F-302CB35AD87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6480-5E30-4013-AE99-DA2600699835}" type="datetimeFigureOut">
              <a:rPr lang="es-AR" smtClean="0"/>
              <a:pPr/>
              <a:t>19/06/2020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E488-0E51-4A87-8E0F-302CB35AD87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6480-5E30-4013-AE99-DA2600699835}" type="datetimeFigureOut">
              <a:rPr lang="es-AR" smtClean="0"/>
              <a:pPr/>
              <a:t>19/06/2020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E488-0E51-4A87-8E0F-302CB35AD87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6B16480-5E30-4013-AE99-DA2600699835}" type="datetimeFigureOut">
              <a:rPr lang="es-AR" smtClean="0"/>
              <a:pPr/>
              <a:t>19/06/2020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A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44CE488-0E51-4A87-8E0F-302CB35AD87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TRAMITES VARIOS.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6779096" cy="2481390"/>
          </a:xfrm>
        </p:spPr>
        <p:txBody>
          <a:bodyPr/>
          <a:lstStyle/>
          <a:p>
            <a:r>
              <a:rPr lang="es-AR" dirty="0" smtClean="0"/>
              <a:t>Bajo esta denominación en el </a:t>
            </a:r>
          </a:p>
          <a:p>
            <a:r>
              <a:rPr lang="es-AR" smtClean="0"/>
              <a:t>Título II, </a:t>
            </a:r>
            <a:r>
              <a:rPr lang="es-AR" dirty="0" smtClean="0"/>
              <a:t>Capítulo III se tratan los temas </a:t>
            </a:r>
          </a:p>
          <a:p>
            <a:r>
              <a:rPr lang="es-AR" dirty="0" smtClean="0"/>
              <a:t>del modulo 9.</a:t>
            </a:r>
          </a:p>
          <a:p>
            <a:r>
              <a:rPr lang="es-AR" dirty="0" smtClean="0"/>
              <a:t>Dichos trámites tienen en común que se </a:t>
            </a:r>
          </a:p>
          <a:p>
            <a:r>
              <a:rPr lang="es-AR" dirty="0" smtClean="0"/>
              <a:t>solicitan mediante ST 04 o TP.-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Documentación a Presentar.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dirty="0" smtClean="0"/>
              <a:t>ST 04-D en la que se señalará, del listado de piezas que pueden ser recuperadas, las que son aptas para ello, indicando su estado y numeración o ausencia, intervenida por el </a:t>
            </a:r>
            <a:r>
              <a:rPr lang="es-AR" dirty="0" err="1" smtClean="0"/>
              <a:t>Desarmadero</a:t>
            </a:r>
            <a:r>
              <a:rPr lang="es-AR" dirty="0" smtClean="0"/>
              <a:t> que recibirá el automotor para su desarme.</a:t>
            </a:r>
          </a:p>
          <a:p>
            <a:r>
              <a:rPr lang="es-AR" dirty="0" smtClean="0"/>
              <a:t>5 fotos. Parte </a:t>
            </a:r>
            <a:r>
              <a:rPr lang="es-AR" dirty="0" smtClean="0"/>
              <a:t>trasera, delantera, </a:t>
            </a:r>
            <a:r>
              <a:rPr lang="es-AR" dirty="0" smtClean="0"/>
              <a:t>laterales, y motor; suscriptas por titular y </a:t>
            </a:r>
            <a:r>
              <a:rPr lang="es-AR" dirty="0" err="1" smtClean="0"/>
              <a:t>desarmadero</a:t>
            </a:r>
            <a:endParaRPr lang="es-AR" dirty="0" smtClean="0"/>
          </a:p>
          <a:p>
            <a:r>
              <a:rPr lang="es-AR" dirty="0" smtClean="0"/>
              <a:t>Título del Automotor.  Cédula de Identificación. Placas de Identificación. Asentimiento conyugal. En caso de medidas judiciales, orden que la autorice. En caso de prenda, conformidad del acreedor.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BAJA DEFINITIVA DEL AUTOMOTOR.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sz="3200" dirty="0" smtClean="0"/>
              <a:t>Aquel por el  cual se produce la “muerte” jurídica del automotor como cosa mueble registrable.</a:t>
            </a:r>
          </a:p>
          <a:p>
            <a:r>
              <a:rPr lang="es-AR" sz="3200" dirty="0" smtClean="0"/>
              <a:t>No permite que se vuelva a inscribir ni siquiera como Armado Fuera de Fábrica.</a:t>
            </a:r>
          </a:p>
          <a:p>
            <a:r>
              <a:rPr lang="es-AR" sz="3200" dirty="0" smtClean="0"/>
              <a:t>No podrá utilizarse partes del automotor para la fabricación de otro vehículo ni para la reventa de ellas.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MOTIVOS DE BAJA.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1) Destrucción, siniestro, desarme, desgaste o envejecimiento.  En este caso, para recuperar las autopartes (Ley 25.761) deberá solicitar la baja con recuperación de piezas.</a:t>
            </a:r>
          </a:p>
          <a:p>
            <a:pPr>
              <a:buNone/>
            </a:pPr>
            <a:endParaRPr lang="es-AR" dirty="0" smtClean="0"/>
          </a:p>
          <a:p>
            <a:r>
              <a:rPr lang="es-AR" dirty="0" smtClean="0"/>
              <a:t>2) Exportación Definitiva. Cuando el automotor se retire del país en forma definitiva. 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Legitimados para Solicitarla.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Titular</a:t>
            </a:r>
          </a:p>
          <a:p>
            <a:pPr>
              <a:buNone/>
            </a:pPr>
            <a:endParaRPr lang="es-AR" dirty="0" smtClean="0"/>
          </a:p>
          <a:p>
            <a:r>
              <a:rPr lang="es-AR" dirty="0" smtClean="0"/>
              <a:t>El adquirente, presentando en forma conjunta ST 08 debidamente completada.</a:t>
            </a:r>
          </a:p>
          <a:p>
            <a:endParaRPr lang="es-AR" dirty="0" smtClean="0"/>
          </a:p>
          <a:p>
            <a:r>
              <a:rPr lang="es-AR" dirty="0" smtClean="0"/>
              <a:t>Las Entidades aseguradoras que hayan efectuado a su favor la inscripción preventiva de la cesión de derechos.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Documentación a Presentar.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ST 04 o TP.</a:t>
            </a:r>
          </a:p>
          <a:p>
            <a:r>
              <a:rPr lang="es-AR" dirty="0" smtClean="0"/>
              <a:t>Título del Automotor. </a:t>
            </a:r>
          </a:p>
          <a:p>
            <a:r>
              <a:rPr lang="es-AR" dirty="0" smtClean="0"/>
              <a:t>Cédula de Identificación.</a:t>
            </a:r>
          </a:p>
          <a:p>
            <a:r>
              <a:rPr lang="es-AR" dirty="0" smtClean="0"/>
              <a:t>Placas de Identificación.</a:t>
            </a:r>
          </a:p>
          <a:p>
            <a:r>
              <a:rPr lang="es-AR" dirty="0" smtClean="0"/>
              <a:t>Asentimiento conyugal.</a:t>
            </a:r>
          </a:p>
          <a:p>
            <a:r>
              <a:rPr lang="es-AR" dirty="0" smtClean="0"/>
              <a:t>En caso de medidas judiciales, orden que la autorice. </a:t>
            </a:r>
          </a:p>
          <a:p>
            <a:r>
              <a:rPr lang="es-AR" dirty="0" smtClean="0"/>
              <a:t>En caso de prenda, conformidad del acreedor.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BAJA TEMPORAL DEL AUTOMOTOR.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Consiste en la anotación del retiro de circulación del automotor adquirido como bien de recambio.</a:t>
            </a:r>
          </a:p>
          <a:p>
            <a:pPr>
              <a:buNone/>
            </a:pPr>
            <a:endParaRPr lang="es-AR" dirty="0" smtClean="0"/>
          </a:p>
          <a:p>
            <a:r>
              <a:rPr lang="es-AR" dirty="0" smtClean="0"/>
              <a:t>Tres requisitos. 1) Peticionario debe ser un Comerciante </a:t>
            </a:r>
            <a:r>
              <a:rPr lang="es-AR" dirty="0" err="1" smtClean="0"/>
              <a:t>habitualista</a:t>
            </a:r>
            <a:r>
              <a:rPr lang="es-AR" dirty="0" smtClean="0"/>
              <a:t>. 2) Haber adquirido el automotor con el beneficio arancelario.  3) Finalidad de Reventa posterior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DOCUMENTACIÓN A PRESENTAR.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ST 04 o TP. Haciendo constar la leyenda BAJA TEMPORAL.</a:t>
            </a:r>
          </a:p>
          <a:p>
            <a:r>
              <a:rPr lang="es-AR" dirty="0" smtClean="0"/>
              <a:t>Título.</a:t>
            </a:r>
          </a:p>
          <a:p>
            <a:r>
              <a:rPr lang="es-AR" dirty="0" smtClean="0"/>
              <a:t>Cédula de Identificación.</a:t>
            </a:r>
          </a:p>
          <a:p>
            <a:r>
              <a:rPr lang="es-AR" dirty="0" smtClean="0"/>
              <a:t>Placas de Identificación.</a:t>
            </a:r>
          </a:p>
          <a:p>
            <a:r>
              <a:rPr lang="es-AR" dirty="0" smtClean="0"/>
              <a:t>Declaración Jurada por la que se compromete a retirar el vehículo de circulación. Por lo tanto el automotor NO podrá circular.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BAJA CON RECUPERACIÓN DE PIEZAS.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AR" sz="3200" dirty="0" smtClean="0"/>
              <a:t>Este trámite surge en oportunidad en que un automotor ha sufrido un siniestro u otras causas, y el mismo queda parcialmente inutilizado, de manera tal que determinadas piezas del mismo puedan ser utilizadas y comercializadas como autopartes.</a:t>
            </a:r>
            <a:endParaRPr lang="es-A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Legitimados para Solicitarla.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Titular</a:t>
            </a:r>
          </a:p>
          <a:p>
            <a:pPr>
              <a:buNone/>
            </a:pPr>
            <a:endParaRPr lang="es-AR" dirty="0" smtClean="0"/>
          </a:p>
          <a:p>
            <a:r>
              <a:rPr lang="es-AR" dirty="0" smtClean="0"/>
              <a:t>El adquirente, presentando en forma conjunta ST 08 debidamente completada.</a:t>
            </a:r>
          </a:p>
          <a:p>
            <a:endParaRPr lang="es-AR" dirty="0" smtClean="0"/>
          </a:p>
          <a:p>
            <a:r>
              <a:rPr lang="es-AR" dirty="0" smtClean="0"/>
              <a:t>Las Entidades aseguradoras que hayan efectuado a su favor la inscripción preventiva de la cesión de derechos.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56</TotalTime>
  <Words>505</Words>
  <Application>Microsoft Office PowerPoint</Application>
  <PresentationFormat>Presentación en pantalla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Urbano</vt:lpstr>
      <vt:lpstr>TRAMITES VARIOS.</vt:lpstr>
      <vt:lpstr>BAJA DEFINITIVA DEL AUTOMOTOR.</vt:lpstr>
      <vt:lpstr>MOTIVOS DE BAJA.</vt:lpstr>
      <vt:lpstr>Legitimados para Solicitarla.</vt:lpstr>
      <vt:lpstr>Documentación a Presentar.</vt:lpstr>
      <vt:lpstr>BAJA TEMPORAL DEL AUTOMOTOR.</vt:lpstr>
      <vt:lpstr>DOCUMENTACIÓN A PRESENTAR.</vt:lpstr>
      <vt:lpstr>BAJA CON RECUPERACIÓN DE PIEZAS.</vt:lpstr>
      <vt:lpstr>Legitimados para Solicitarla.</vt:lpstr>
      <vt:lpstr>Documentación a Presentar.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TRAMITES VARIOS.</dc:title>
  <dc:creator>Usuario</dc:creator>
  <cp:lastModifiedBy>Usuario</cp:lastModifiedBy>
  <cp:revision>12</cp:revision>
  <dcterms:created xsi:type="dcterms:W3CDTF">2020-06-19T11:40:58Z</dcterms:created>
  <dcterms:modified xsi:type="dcterms:W3CDTF">2020-06-19T18:56:53Z</dcterms:modified>
</cp:coreProperties>
</file>