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08970BE1-E16A-43DD-8551-44EC92A83C43}" type="datetimeFigureOut">
              <a:rPr lang="es-AR" smtClean="0"/>
              <a:pPr/>
              <a:t>30/03/2022</a:t>
            </a:fld>
            <a:endParaRPr lang="es-AR"/>
          </a:p>
        </p:txBody>
      </p:sp>
      <p:sp>
        <p:nvSpPr>
          <p:cNvPr id="17" name="16 Marcador de pie de página"/>
          <p:cNvSpPr>
            <a:spLocks noGrp="1"/>
          </p:cNvSpPr>
          <p:nvPr>
            <p:ph type="ftr" sz="quarter" idx="11"/>
          </p:nvPr>
        </p:nvSpPr>
        <p:spPr/>
        <p:txBody>
          <a:bodyPr/>
          <a:lstStyle/>
          <a:p>
            <a:endParaRPr lang="es-AR"/>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07F39C9E-1A23-49C6-B675-EA4AFE70A9A1}" type="slidenum">
              <a:rPr lang="es-AR" smtClean="0"/>
              <a:pPr/>
              <a:t>‹Nº›</a:t>
            </a:fld>
            <a:endParaRPr lang="es-AR"/>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8970BE1-E16A-43DD-8551-44EC92A83C43}" type="datetimeFigureOut">
              <a:rPr lang="es-AR" smtClean="0"/>
              <a:pPr/>
              <a:t>30/03/2022</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07F39C9E-1A23-49C6-B675-EA4AFE70A9A1}"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8970BE1-E16A-43DD-8551-44EC92A83C43}" type="datetimeFigureOut">
              <a:rPr lang="es-AR" smtClean="0"/>
              <a:pPr/>
              <a:t>30/03/2022</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07F39C9E-1A23-49C6-B675-EA4AFE70A9A1}"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08970BE1-E16A-43DD-8551-44EC92A83C43}" type="datetimeFigureOut">
              <a:rPr lang="es-AR" smtClean="0"/>
              <a:pPr/>
              <a:t>30/03/2022</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07F39C9E-1A23-49C6-B675-EA4AFE70A9A1}" type="slidenum">
              <a:rPr lang="es-AR" smtClean="0"/>
              <a:pPr/>
              <a:t>‹Nº›</a:t>
            </a:fld>
            <a:endParaRPr lang="es-AR"/>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08970BE1-E16A-43DD-8551-44EC92A83C43}" type="datetimeFigureOut">
              <a:rPr lang="es-AR" smtClean="0"/>
              <a:pPr/>
              <a:t>30/03/2022</a:t>
            </a:fld>
            <a:endParaRPr lang="es-AR"/>
          </a:p>
        </p:txBody>
      </p:sp>
      <p:sp>
        <p:nvSpPr>
          <p:cNvPr id="5" name="4 Marcador de pie de página"/>
          <p:cNvSpPr>
            <a:spLocks noGrp="1"/>
          </p:cNvSpPr>
          <p:nvPr>
            <p:ph type="ftr" sz="quarter" idx="11"/>
          </p:nvPr>
        </p:nvSpPr>
        <p:spPr>
          <a:xfrm>
            <a:off x="800100" y="6172200"/>
            <a:ext cx="4000500" cy="457200"/>
          </a:xfrm>
        </p:spPr>
        <p:txBody>
          <a:bodyPr/>
          <a:lstStyle/>
          <a:p>
            <a:endParaRPr lang="es-AR"/>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07F39C9E-1A23-49C6-B675-EA4AFE70A9A1}"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08970BE1-E16A-43DD-8551-44EC92A83C43}" type="datetimeFigureOut">
              <a:rPr lang="es-AR" smtClean="0"/>
              <a:pPr/>
              <a:t>30/03/2022</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07F39C9E-1A23-49C6-B675-EA4AFE70A9A1}" type="slidenum">
              <a:rPr lang="es-AR" smtClean="0"/>
              <a:pPr/>
              <a:t>‹Nº›</a:t>
            </a:fld>
            <a:endParaRPr lang="es-AR"/>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08970BE1-E16A-43DD-8551-44EC92A83C43}" type="datetimeFigureOut">
              <a:rPr lang="es-AR" smtClean="0"/>
              <a:pPr/>
              <a:t>30/03/2022</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07F39C9E-1A23-49C6-B675-EA4AFE70A9A1}" type="slidenum">
              <a:rPr lang="es-AR" smtClean="0"/>
              <a:pPr/>
              <a:t>‹Nº›</a:t>
            </a:fld>
            <a:endParaRPr lang="es-AR"/>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8970BE1-E16A-43DD-8551-44EC92A83C43}" type="datetimeFigureOut">
              <a:rPr lang="es-AR" smtClean="0"/>
              <a:pPr/>
              <a:t>30/03/2022</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07F39C9E-1A23-49C6-B675-EA4AFE70A9A1}"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8970BE1-E16A-43DD-8551-44EC92A83C43}" type="datetimeFigureOut">
              <a:rPr lang="es-AR" smtClean="0"/>
              <a:pPr/>
              <a:t>30/03/2022</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07F39C9E-1A23-49C6-B675-EA4AFE70A9A1}"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08970BE1-E16A-43DD-8551-44EC92A83C43}" type="datetimeFigureOut">
              <a:rPr lang="es-AR" smtClean="0"/>
              <a:pPr/>
              <a:t>30/03/2022</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07F39C9E-1A23-49C6-B675-EA4AFE70A9A1}" type="slidenum">
              <a:rPr lang="es-AR" smtClean="0"/>
              <a:pPr/>
              <a:t>‹Nº›</a:t>
            </a:fld>
            <a:endParaRPr lang="es-AR"/>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08970BE1-E16A-43DD-8551-44EC92A83C43}" type="datetimeFigureOut">
              <a:rPr lang="es-AR" smtClean="0"/>
              <a:pPr/>
              <a:t>30/03/2022</a:t>
            </a:fld>
            <a:endParaRPr lang="es-AR"/>
          </a:p>
        </p:txBody>
      </p:sp>
      <p:sp>
        <p:nvSpPr>
          <p:cNvPr id="6" name="5 Marcador de pie de página"/>
          <p:cNvSpPr>
            <a:spLocks noGrp="1"/>
          </p:cNvSpPr>
          <p:nvPr>
            <p:ph type="ftr" sz="quarter" idx="11"/>
          </p:nvPr>
        </p:nvSpPr>
        <p:spPr>
          <a:xfrm>
            <a:off x="914400" y="6172200"/>
            <a:ext cx="3886200" cy="457200"/>
          </a:xfrm>
        </p:spPr>
        <p:txBody>
          <a:bodyPr/>
          <a:lstStyle/>
          <a:p>
            <a:endParaRPr lang="es-AR"/>
          </a:p>
        </p:txBody>
      </p:sp>
      <p:sp>
        <p:nvSpPr>
          <p:cNvPr id="7" name="6 Marcador de número de diapositiva"/>
          <p:cNvSpPr>
            <a:spLocks noGrp="1"/>
          </p:cNvSpPr>
          <p:nvPr>
            <p:ph type="sldNum" sz="quarter" idx="12"/>
          </p:nvPr>
        </p:nvSpPr>
        <p:spPr>
          <a:xfrm>
            <a:off x="146304" y="6208776"/>
            <a:ext cx="457200" cy="457200"/>
          </a:xfrm>
        </p:spPr>
        <p:txBody>
          <a:bodyPr/>
          <a:lstStyle/>
          <a:p>
            <a:fld id="{07F39C9E-1A23-49C6-B675-EA4AFE70A9A1}" type="slidenum">
              <a:rPr lang="es-AR" smtClean="0"/>
              <a:pPr/>
              <a:t>‹Nº›</a:t>
            </a:fld>
            <a:endParaRPr lang="es-AR"/>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8970BE1-E16A-43DD-8551-44EC92A83C43}" type="datetimeFigureOut">
              <a:rPr lang="es-AR" smtClean="0"/>
              <a:pPr/>
              <a:t>30/03/2022</a:t>
            </a:fld>
            <a:endParaRPr lang="es-AR"/>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s-AR"/>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7F39C9E-1A23-49C6-B675-EA4AFE70A9A1}"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55576" y="3200400"/>
            <a:ext cx="7704856" cy="2820888"/>
          </a:xfrm>
        </p:spPr>
        <p:txBody>
          <a:bodyPr>
            <a:normAutofit/>
          </a:bodyPr>
          <a:lstStyle/>
          <a:p>
            <a:pPr algn="just"/>
            <a:r>
              <a:rPr lang="es-AR" sz="4400" dirty="0" smtClean="0"/>
              <a:t>Es aquel trámite que consiste en “QUITAR” el motor a un automotor inscripto.</a:t>
            </a:r>
            <a:endParaRPr lang="es-AR" sz="4400" dirty="0"/>
          </a:p>
        </p:txBody>
      </p:sp>
      <p:sp>
        <p:nvSpPr>
          <p:cNvPr id="2" name="1 Título"/>
          <p:cNvSpPr>
            <a:spLocks noGrp="1"/>
          </p:cNvSpPr>
          <p:nvPr>
            <p:ph type="ctrTitle"/>
          </p:nvPr>
        </p:nvSpPr>
        <p:spPr/>
        <p:txBody>
          <a:bodyPr/>
          <a:lstStyle/>
          <a:p>
            <a:r>
              <a:rPr lang="es-AR" dirty="0" smtClean="0"/>
              <a:t>BAJA DE MOTOR</a:t>
            </a:r>
            <a:endParaRPr lang="es-A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MOTIVOS o RAZONES.</a:t>
            </a:r>
            <a:endParaRPr lang="es-AR" dirty="0"/>
          </a:p>
        </p:txBody>
      </p:sp>
      <p:sp>
        <p:nvSpPr>
          <p:cNvPr id="3" name="2 Marcador de contenido"/>
          <p:cNvSpPr>
            <a:spLocks noGrp="1"/>
          </p:cNvSpPr>
          <p:nvPr>
            <p:ph sz="quarter" idx="1"/>
          </p:nvPr>
        </p:nvSpPr>
        <p:spPr/>
        <p:txBody>
          <a:bodyPr>
            <a:normAutofit/>
          </a:bodyPr>
          <a:lstStyle/>
          <a:p>
            <a:r>
              <a:rPr lang="es-AR" sz="3600" dirty="0" smtClean="0"/>
              <a:t>1) Desgaste, envejecimiento, siniestro o destrucción del motor que lo convierte en inservible.</a:t>
            </a:r>
          </a:p>
          <a:p>
            <a:pPr>
              <a:buNone/>
            </a:pPr>
            <a:endParaRPr lang="es-AR" sz="3600" dirty="0" smtClean="0"/>
          </a:p>
          <a:p>
            <a:r>
              <a:rPr lang="es-AR" sz="3600" dirty="0" smtClean="0"/>
              <a:t>2) Otras causas, aún cuando este en condiciones de posterior </a:t>
            </a:r>
            <a:r>
              <a:rPr lang="es-AR" sz="3600" dirty="0" err="1" smtClean="0"/>
              <a:t>utlización</a:t>
            </a:r>
            <a:r>
              <a:rPr lang="es-AR" sz="3600" dirty="0" smtClean="0"/>
              <a:t>. </a:t>
            </a:r>
            <a:endParaRPr lang="es-AR"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LEGITIMADOS PARA SOLICITARLA.</a:t>
            </a:r>
            <a:endParaRPr lang="es-AR" dirty="0"/>
          </a:p>
        </p:txBody>
      </p:sp>
      <p:sp>
        <p:nvSpPr>
          <p:cNvPr id="3" name="2 Marcador de contenido"/>
          <p:cNvSpPr>
            <a:spLocks noGrp="1"/>
          </p:cNvSpPr>
          <p:nvPr>
            <p:ph sz="quarter" idx="1"/>
          </p:nvPr>
        </p:nvSpPr>
        <p:spPr/>
        <p:txBody>
          <a:bodyPr>
            <a:normAutofit/>
          </a:bodyPr>
          <a:lstStyle/>
          <a:p>
            <a:r>
              <a:rPr lang="es-AR" sz="4000" dirty="0" smtClean="0"/>
              <a:t>Titular.</a:t>
            </a:r>
          </a:p>
          <a:p>
            <a:pPr>
              <a:buNone/>
            </a:pPr>
            <a:endParaRPr lang="es-AR" sz="4000" dirty="0" smtClean="0"/>
          </a:p>
          <a:p>
            <a:r>
              <a:rPr lang="es-AR" sz="4000" dirty="0" smtClean="0"/>
              <a:t>El adquirente, presentando en conforma conjunta la ST 08 completada y en condiciones de inscribir la titularidad a su nombre.</a:t>
            </a:r>
            <a:endParaRPr lang="es-AR"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Documentación a presentar.</a:t>
            </a:r>
            <a:endParaRPr lang="es-AR" dirty="0"/>
          </a:p>
        </p:txBody>
      </p:sp>
      <p:sp>
        <p:nvSpPr>
          <p:cNvPr id="3" name="2 Marcador de contenido"/>
          <p:cNvSpPr>
            <a:spLocks noGrp="1"/>
          </p:cNvSpPr>
          <p:nvPr>
            <p:ph sz="quarter" idx="1"/>
          </p:nvPr>
        </p:nvSpPr>
        <p:spPr/>
        <p:txBody>
          <a:bodyPr>
            <a:normAutofit/>
          </a:bodyPr>
          <a:lstStyle/>
          <a:p>
            <a:r>
              <a:rPr lang="es-AR" sz="3200" dirty="0" smtClean="0"/>
              <a:t>ST 04 o TP´.</a:t>
            </a:r>
          </a:p>
          <a:p>
            <a:r>
              <a:rPr lang="es-AR" sz="3200" dirty="0" smtClean="0"/>
              <a:t>Título.</a:t>
            </a:r>
          </a:p>
          <a:p>
            <a:r>
              <a:rPr lang="es-AR" sz="3200" dirty="0" smtClean="0"/>
              <a:t>Cédula de Identificación.</a:t>
            </a:r>
          </a:p>
          <a:p>
            <a:endParaRPr lang="es-AR" sz="3200" dirty="0" smtClean="0"/>
          </a:p>
          <a:p>
            <a:r>
              <a:rPr lang="es-AR" sz="3200" dirty="0" smtClean="0"/>
              <a:t>Asentimiento conyugal?</a:t>
            </a:r>
          </a:p>
          <a:p>
            <a:r>
              <a:rPr lang="es-AR" sz="3200" dirty="0" smtClean="0"/>
              <a:t>Conformidad del acreedor en caso de prenda?</a:t>
            </a:r>
          </a:p>
          <a:p>
            <a:r>
              <a:rPr lang="es-AR" sz="3200" dirty="0" smtClean="0"/>
              <a:t>El RS emite Cédula?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ALTA DE MOTOR.</a:t>
            </a:r>
            <a:endParaRPr lang="es-AR" dirty="0"/>
          </a:p>
        </p:txBody>
      </p:sp>
      <p:sp>
        <p:nvSpPr>
          <p:cNvPr id="3" name="2 Marcador de contenido"/>
          <p:cNvSpPr>
            <a:spLocks noGrp="1"/>
          </p:cNvSpPr>
          <p:nvPr>
            <p:ph sz="quarter" idx="1"/>
          </p:nvPr>
        </p:nvSpPr>
        <p:spPr/>
        <p:txBody>
          <a:bodyPr>
            <a:normAutofit/>
          </a:bodyPr>
          <a:lstStyle/>
          <a:p>
            <a:r>
              <a:rPr lang="es-AR" sz="3600" dirty="0" smtClean="0"/>
              <a:t>Procede cuando se incorpora un motor a un vehículo inscripto que </a:t>
            </a:r>
            <a:r>
              <a:rPr lang="es-AR" sz="3600" u="sng" dirty="0" smtClean="0"/>
              <a:t>no cuenta con un motor instalado.</a:t>
            </a:r>
          </a:p>
          <a:p>
            <a:r>
              <a:rPr lang="es-AR" sz="3600" dirty="0" smtClean="0"/>
              <a:t>Solo se podrá realizar este trámite si el automotor al que se pretenda instalar un motor, previamente se le ha dado de baja el motor que tenía.</a:t>
            </a:r>
            <a:endParaRPr lang="es-AR"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Documentación a presentar.</a:t>
            </a:r>
            <a:endParaRPr lang="es-AR" dirty="0"/>
          </a:p>
        </p:txBody>
      </p:sp>
      <p:sp>
        <p:nvSpPr>
          <p:cNvPr id="3" name="2 Marcador de contenido"/>
          <p:cNvSpPr>
            <a:spLocks noGrp="1"/>
          </p:cNvSpPr>
          <p:nvPr>
            <p:ph sz="quarter" idx="1"/>
          </p:nvPr>
        </p:nvSpPr>
        <p:spPr/>
        <p:txBody>
          <a:bodyPr>
            <a:normAutofit lnSpcReduction="10000"/>
          </a:bodyPr>
          <a:lstStyle/>
          <a:p>
            <a:r>
              <a:rPr lang="es-AR" dirty="0" smtClean="0"/>
              <a:t>ST 04 o TP. Título. Cédula.</a:t>
            </a:r>
          </a:p>
          <a:p>
            <a:r>
              <a:rPr lang="es-AR" dirty="0" smtClean="0"/>
              <a:t>ST 12. La que se llevará a cabo con el motor ya incorporado.</a:t>
            </a:r>
          </a:p>
          <a:p>
            <a:r>
              <a:rPr lang="es-AR" dirty="0" smtClean="0"/>
              <a:t>SE DEBE JUSTIFICAR EL ORIGEN DEL MOTOR. A) Si es nuevo con el Certificado de Fabricación o de Importación. B) si es USADO de otro automotor inscripto, con el triplicado de la ST 04 – Certificado de Baja. C) Usado pero nunca perteneció a otro automotor, Certificado de Fabricación. D) Armando con piezas de distinto origen se debe acreditar su legitimidad. E) Si las piezas provienen de baja con recuperación de piezas se deberá presentar factura del desarmadero y debe constar en la verificación.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CAMBIO DE BLOCK.</a:t>
            </a:r>
            <a:endParaRPr lang="es-AR" dirty="0"/>
          </a:p>
        </p:txBody>
      </p:sp>
      <p:sp>
        <p:nvSpPr>
          <p:cNvPr id="3" name="2 Marcador de contenido"/>
          <p:cNvSpPr>
            <a:spLocks noGrp="1"/>
          </p:cNvSpPr>
          <p:nvPr>
            <p:ph sz="quarter" idx="1"/>
          </p:nvPr>
        </p:nvSpPr>
        <p:spPr/>
        <p:txBody>
          <a:bodyPr>
            <a:noAutofit/>
          </a:bodyPr>
          <a:lstStyle/>
          <a:p>
            <a:r>
              <a:rPr lang="es-AR" sz="3600" dirty="0" smtClean="0"/>
              <a:t>El Block es una pieza de hierro o aluminio que aloja a los cilindros del motor.</a:t>
            </a:r>
          </a:p>
          <a:p>
            <a:r>
              <a:rPr lang="es-AR" sz="3600" dirty="0" smtClean="0"/>
              <a:t>Resulta ser prácticamente la pieza mas grande que lo compone al motor, y en él suele estar grabada la codificación </a:t>
            </a:r>
            <a:r>
              <a:rPr lang="es-AR" sz="3600" dirty="0" err="1" smtClean="0"/>
              <a:t>identificatoria</a:t>
            </a:r>
            <a:r>
              <a:rPr lang="es-AR" sz="3600" dirty="0" smtClean="0"/>
              <a:t> del motor.</a:t>
            </a:r>
          </a:p>
          <a:p>
            <a:r>
              <a:rPr lang="es-AR" sz="3600" dirty="0" smtClean="0"/>
              <a:t>Dicho trámite debe realizarse como un “CAMBIO DE MOTOR”.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CAMBIO DE MOTOR.</a:t>
            </a:r>
            <a:endParaRPr lang="es-AR" dirty="0"/>
          </a:p>
        </p:txBody>
      </p:sp>
      <p:sp>
        <p:nvSpPr>
          <p:cNvPr id="3" name="2 Marcador de contenido"/>
          <p:cNvSpPr>
            <a:spLocks noGrp="1"/>
          </p:cNvSpPr>
          <p:nvPr>
            <p:ph sz="quarter" idx="1"/>
          </p:nvPr>
        </p:nvSpPr>
        <p:spPr/>
        <p:txBody>
          <a:bodyPr>
            <a:normAutofit/>
          </a:bodyPr>
          <a:lstStyle/>
          <a:p>
            <a:r>
              <a:rPr lang="es-AR" sz="3600" dirty="0" smtClean="0"/>
              <a:t>Se considera por cambio de motor a la Baja y Alta simultánea de un motor con relación a un mismo automotor.</a:t>
            </a:r>
          </a:p>
          <a:p>
            <a:r>
              <a:rPr lang="es-AR" sz="3600" dirty="0" smtClean="0"/>
              <a:t>Consiste en efectuar ambos tramites (Baja y Alta) con una misma ST. </a:t>
            </a:r>
            <a:endParaRPr lang="es-AR" sz="3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26</TotalTime>
  <Words>387</Words>
  <Application>Microsoft Office PowerPoint</Application>
  <PresentationFormat>Presentación en pantalla (4:3)</PresentationFormat>
  <Paragraphs>32</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Equidad</vt:lpstr>
      <vt:lpstr>BAJA DE MOTOR</vt:lpstr>
      <vt:lpstr>MOTIVOS o RAZONES.</vt:lpstr>
      <vt:lpstr>LEGITIMADOS PARA SOLICITARLA.</vt:lpstr>
      <vt:lpstr>Documentación a presentar.</vt:lpstr>
      <vt:lpstr>ALTA DE MOTOR.</vt:lpstr>
      <vt:lpstr>Documentación a presentar.</vt:lpstr>
      <vt:lpstr>CAMBIO DE BLOCK.</vt:lpstr>
      <vt:lpstr>CAMBIO DE MOTOR.</vt:lpstr>
    </vt:vector>
  </TitlesOfParts>
  <Company>RevolucionUnattended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SCPT 1</cp:lastModifiedBy>
  <cp:revision>5</cp:revision>
  <dcterms:created xsi:type="dcterms:W3CDTF">2020-06-19T12:17:43Z</dcterms:created>
  <dcterms:modified xsi:type="dcterms:W3CDTF">2022-03-30T21:28:38Z</dcterms:modified>
</cp:coreProperties>
</file>