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F15353-79E3-429D-9B8F-35985A5AF5F7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45188B-DB30-49A9-8655-D758D47F5D6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CÉDULA DE IDENTIFICACIÓN DEL AUTOMOTOR (VERDE).-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611606"/>
            <a:ext cx="7702624" cy="1617593"/>
          </a:xfrm>
        </p:spPr>
        <p:txBody>
          <a:bodyPr>
            <a:normAutofit/>
          </a:bodyPr>
          <a:lstStyle/>
          <a:p>
            <a:r>
              <a:rPr lang="es-AR" dirty="0" smtClean="0"/>
              <a:t>Se encuentra regulada en el Título II, Capítulo IX del Digesto.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Es un documento emitido por el RS que permite acreditar que un vehículo puede circular en la vía pública.</a:t>
            </a:r>
          </a:p>
          <a:p>
            <a:pPr algn="just"/>
            <a:r>
              <a:rPr lang="es-AR" dirty="0" smtClean="0"/>
              <a:t>Este documento habilita la circulación del automotor.</a:t>
            </a:r>
          </a:p>
          <a:p>
            <a:pPr algn="just"/>
            <a:r>
              <a:rPr lang="es-AR" dirty="0" smtClean="0"/>
              <a:t>Es la autorización para circular.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CÉDULA VERDE.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Las Cédulas de Identificación del Automotor y el </a:t>
            </a:r>
            <a:r>
              <a:rPr lang="es-AR" dirty="0" err="1" smtClean="0"/>
              <a:t>Motovehículo</a:t>
            </a:r>
            <a:r>
              <a:rPr lang="es-AR" dirty="0" smtClean="0"/>
              <a:t>, vencerán a los </a:t>
            </a:r>
            <a:r>
              <a:rPr lang="es-AR" sz="3400" b="1" dirty="0" smtClean="0"/>
              <a:t>TRES (3) años</a:t>
            </a:r>
            <a:r>
              <a:rPr lang="es-AR" dirty="0" smtClean="0"/>
              <a:t> corridos desde su expedición, excepto en poder del titular registral del automotor o cuando se trate de automotores destinados y debidamente habilitados por la autoridad competente al uso taxi o </a:t>
            </a:r>
            <a:r>
              <a:rPr lang="es-AR" dirty="0" err="1" smtClean="0"/>
              <a:t>remís</a:t>
            </a:r>
            <a:r>
              <a:rPr lang="es-AR" dirty="0" smtClean="0"/>
              <a:t>, al servicio de alquiler sin conductor, al transporte de carga o de pasajeros o registrados a nombre del estado nacional, provincial o municipal, en cuyo caso no tendrán plazo de vencimiento. </a:t>
            </a:r>
          </a:p>
          <a:p>
            <a:r>
              <a:rPr lang="es-AR" b="1" dirty="0" smtClean="0"/>
              <a:t> </a:t>
            </a:r>
            <a:r>
              <a:rPr lang="es-AR" dirty="0" smtClean="0"/>
              <a:t>Vencido el plazo de validez de TRES (3) años aludido en el artículo precedente, o dentro de los NOVENTA (90) días corridos anteriores a dicho vencimiento, el titular registral podrá solicitar su renovación mediante la expedición de una nueva Cédula. 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Vigencia. Renovación.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Consiste en la solicitud para que un tercero (persona distinta del Titular Registral) pueda circular con el automotor.</a:t>
            </a:r>
            <a:endParaRPr lang="es-AR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CÉDULA DE IDENTIFICACIÓN PARA AUTORIZADO A CONDUCIR. (AZUL)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La petición podrá practicarse mediante alguna de las siguientes formas: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1.- Solicitud Tipo "02".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2.- Solicitando su expedición a través de la Solicitud Tipo que corresponda presentar, cuando se peticionare cualquier trámite que dé lugar a la emisión de una Cédula.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3.- Mediante la precarga de TP en el (SITE),.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Formas de solicitarla.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810539"/>
          </a:xfrm>
        </p:spPr>
        <p:txBody>
          <a:bodyPr>
            <a:noAutofit/>
          </a:bodyPr>
          <a:lstStyle/>
          <a:p>
            <a:pPr algn="just"/>
            <a:r>
              <a:rPr lang="es-AR" sz="2100" dirty="0" smtClean="0"/>
              <a:t>La petición de expedición de una o más Cédulas de Identificación para Autorizado a Conducir practicada en cualquiera de las formas establecidas </a:t>
            </a:r>
            <a:r>
              <a:rPr lang="es-AR" sz="2100" b="1" u="sng" dirty="0" smtClean="0"/>
              <a:t>deberá ser acompañada por una nota con carácter de declaración jurada con firma del solicitante certificada por escribano público o por el Encargado de Registro,</a:t>
            </a:r>
            <a:r>
              <a:rPr lang="es-AR" sz="2100" dirty="0" smtClean="0"/>
              <a:t> en la que el titular debe consignar los datos del o de los autorizados a conducir y manifieste conocer que la autorización dada no modifica su responsabilidad civil por los daños y perjuicios que se produzcan con el automotor en su carácter de dueño de la cosa, como asimismo declare conocer que esta Cédula confiere el mismo tratamiento que el asignado a la Cédula de Identificación del Automotor a los efectos de permitir la circulación del vehículo dentro del país, así como el egreso temporario del mismo.-</a:t>
            </a:r>
            <a:endParaRPr lang="es-AR" sz="21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 debe Acompañar.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Esta regulado en el Título II, Capítulo VIII del Digesto.</a:t>
            </a:r>
          </a:p>
          <a:p>
            <a:r>
              <a:rPr lang="es-AR" sz="3600" dirty="0" smtClean="0"/>
              <a:t>Acredita </a:t>
            </a:r>
            <a:r>
              <a:rPr lang="es-AR" sz="3600" dirty="0" smtClean="0"/>
              <a:t>la propiedad sobre el bien mueble registrable.</a:t>
            </a:r>
          </a:p>
          <a:p>
            <a:r>
              <a:rPr lang="es-AR" sz="3600" dirty="0" smtClean="0"/>
              <a:t>Documento que prueba la titularidad sobre el automotor.-</a:t>
            </a:r>
            <a:endParaRPr lang="es-AR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TÍTULO DEL AUTOMOTOR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Una vez expedido el Título Digital (TD), el Sistema Único de Registración de Automotores (SURA) enviará por correo electrónico, a la casilla de correo oportunamente indicada por el titular registral, una </a:t>
            </a:r>
            <a:r>
              <a:rPr lang="es-ES_tradnl" b="1" u="sng" dirty="0" smtClean="0"/>
              <a:t>CONSTANCIA DE ASIGNACIÓN DE TÍTULO (CAT)</a:t>
            </a:r>
            <a:r>
              <a:rPr lang="es-ES_tradnl" dirty="0" smtClean="0"/>
              <a:t>, la que contendrá un código validador alfanumérico y un código QR. Estos elementos permitirán al titular de dominio consultar, descargar o imprimir el Título Digital (TD) firmado electrónicamente, desde cualquier dispositivo con acceso a Internet, ingresando a la página web que provea esta Dirección Nacional.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EXPEDICIÓN.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419</Words>
  <Application>Microsoft Office PowerPoint</Application>
  <PresentationFormat>Presentación en pantalla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CÉDULA DE IDENTIFICACIÓN DEL AUTOMOTOR (VERDE).-</vt:lpstr>
      <vt:lpstr>CÉDULA VERDE.</vt:lpstr>
      <vt:lpstr>Vigencia. Renovación.</vt:lpstr>
      <vt:lpstr>CÉDULA DE IDENTIFICACIÓN PARA AUTORIZADO A CONDUCIR. (AZUL)</vt:lpstr>
      <vt:lpstr>Formas de solicitarla.</vt:lpstr>
      <vt:lpstr>Se debe Acompañar.</vt:lpstr>
      <vt:lpstr>TÍTULO DEL AUTOMOTOR</vt:lpstr>
      <vt:lpstr>EXPEDICIÓN.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CÉDULA DE IDENTIFICACIÓN DEL AUTOMOTOR (VERDE).-</dc:title>
  <dc:creator>Usuario</dc:creator>
  <cp:lastModifiedBy>Usuario</cp:lastModifiedBy>
  <cp:revision>3</cp:revision>
  <dcterms:created xsi:type="dcterms:W3CDTF">2020-06-26T02:31:51Z</dcterms:created>
  <dcterms:modified xsi:type="dcterms:W3CDTF">2020-06-26T03:02:29Z</dcterms:modified>
</cp:coreProperties>
</file>