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80A64C-B4EA-4C63-AC66-62BBEE4686F7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EF38B6-7D0C-4E96-805A-C1B180876726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INFORME NOMINAL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620688"/>
            <a:ext cx="8077200" cy="2707728"/>
          </a:xfrm>
        </p:spPr>
        <p:txBody>
          <a:bodyPr>
            <a:noAutofit/>
          </a:bodyPr>
          <a:lstStyle/>
          <a:p>
            <a:pPr algn="just"/>
            <a:r>
              <a:rPr lang="es-AR" sz="3200" dirty="0" smtClean="0"/>
              <a:t>Consiste en la solicitud de información respecto </a:t>
            </a:r>
            <a:r>
              <a:rPr lang="es-AR" sz="3200" dirty="0" smtClean="0"/>
              <a:t>de los dominios radicados en cualquier Registro Seccional del país, a nombre de una determinada persona, humana o jurídica.</a:t>
            </a:r>
            <a:endParaRPr lang="es-A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INFORME NOMINAL e HISTORICO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El </a:t>
            </a:r>
            <a:r>
              <a:rPr lang="es-AR" dirty="0" smtClean="0"/>
              <a:t>informe podrá incluir información histórica. A ese efecto, deberá consignar en el rubro Observaciones de la Solicitud Tipo utilizada la leyenda Informe Nominal Histórico</a:t>
            </a:r>
            <a:r>
              <a:rPr lang="es-AR" dirty="0" smtClean="0"/>
              <a:t>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ST A UTILIZAR.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El pedido se realizará </a:t>
            </a:r>
            <a:r>
              <a:rPr lang="es-AR" dirty="0" smtClean="0"/>
              <a:t>mediante el uso del Formulario 57</a:t>
            </a:r>
            <a:r>
              <a:rPr lang="es-AR" dirty="0" smtClean="0"/>
              <a:t>.-</a:t>
            </a:r>
          </a:p>
          <a:p>
            <a:r>
              <a:rPr lang="es-AR" dirty="0" smtClean="0"/>
              <a:t>Se deberá </a:t>
            </a:r>
            <a:r>
              <a:rPr lang="es-AR" dirty="0" smtClean="0"/>
              <a:t>consignar </a:t>
            </a:r>
            <a:r>
              <a:rPr lang="es-AR" dirty="0" smtClean="0"/>
              <a:t>en la Solicitud </a:t>
            </a:r>
            <a:r>
              <a:rPr lang="es-AR" dirty="0" smtClean="0"/>
              <a:t>Tipo la leyenda </a:t>
            </a:r>
            <a:r>
              <a:rPr lang="es-AR" dirty="0" smtClean="0"/>
              <a:t>”Informe </a:t>
            </a:r>
            <a:r>
              <a:rPr lang="es-AR" dirty="0" smtClean="0"/>
              <a:t>Nominal</a:t>
            </a:r>
            <a:r>
              <a:rPr lang="es-AR" dirty="0" smtClean="0"/>
              <a:t>” </a:t>
            </a:r>
            <a:r>
              <a:rPr lang="es-AR" dirty="0" smtClean="0"/>
              <a:t>o </a:t>
            </a:r>
            <a:r>
              <a:rPr lang="es-AR" dirty="0" smtClean="0"/>
              <a:t>”Informe </a:t>
            </a:r>
            <a:r>
              <a:rPr lang="es-AR" dirty="0" smtClean="0"/>
              <a:t>Nominal </a:t>
            </a:r>
            <a:r>
              <a:rPr lang="es-AR" dirty="0" smtClean="0"/>
              <a:t>Histórico”</a:t>
            </a:r>
            <a:r>
              <a:rPr lang="es-AR" dirty="0" smtClean="0"/>
              <a:t>, según corresponda. A continuación </a:t>
            </a:r>
            <a:r>
              <a:rPr lang="es-AR" dirty="0" smtClean="0"/>
              <a:t>indicar </a:t>
            </a:r>
            <a:r>
              <a:rPr lang="es-AR" dirty="0" smtClean="0"/>
              <a:t>los datos de la persona sobre la que se solicita el informe: nombre, apellido y número de documento, C.U.I.T., C.U.I.L. o C.D.I., respecto de las personas humanas; denominación social y datos de inscripción o C.U.I.T., si se tratara de una persona jurídica. 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UTILIDADES.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Es muy utilizado a fin de conocer los automotores que posee una persona. (no por curiosidad sino con fines judiciales).</a:t>
            </a:r>
          </a:p>
          <a:p>
            <a:r>
              <a:rPr lang="es-AR" dirty="0" smtClean="0"/>
              <a:t>Nos brinda información cuando no tenemos datos </a:t>
            </a:r>
            <a:r>
              <a:rPr lang="es-AR" dirty="0" err="1" smtClean="0"/>
              <a:t>dominiales</a:t>
            </a:r>
            <a:r>
              <a:rPr lang="es-AR" dirty="0" smtClean="0"/>
              <a:t> del automotor.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VIA ONLINE.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 SOLICITA VIA S.I.T.E. (Sistema de trámites Electrónicos.)</a:t>
            </a:r>
          </a:p>
          <a:p>
            <a:r>
              <a:rPr lang="es-AR" u="sng" dirty="0" smtClean="0"/>
              <a:t>Se solicita vía online y se lo recibe por mail</a:t>
            </a:r>
            <a:r>
              <a:rPr lang="es-AR" dirty="0" smtClean="0"/>
              <a:t>. </a:t>
            </a:r>
          </a:p>
          <a:p>
            <a:r>
              <a:rPr lang="es-AR" u="sng" dirty="0" smtClean="0"/>
              <a:t>No se concurre al RS</a:t>
            </a:r>
            <a:r>
              <a:rPr lang="es-AR" dirty="0" smtClean="0"/>
              <a:t>. </a:t>
            </a:r>
          </a:p>
          <a:p>
            <a:r>
              <a:rPr lang="es-AR" dirty="0" smtClean="0"/>
              <a:t>Se realiza la carga del pedido. </a:t>
            </a:r>
          </a:p>
          <a:p>
            <a:r>
              <a:rPr lang="es-AR" dirty="0" smtClean="0"/>
              <a:t>Se paga el arancel a través de un sistema habilitado de pago electrónico desde una </a:t>
            </a:r>
            <a:r>
              <a:rPr lang="es-AR" u="sng" dirty="0" smtClean="0"/>
              <a:t>cuenta bancaria registrada a su nombre</a:t>
            </a:r>
            <a:r>
              <a:rPr lang="es-AR" dirty="0" smtClean="0"/>
              <a:t>.</a:t>
            </a:r>
          </a:p>
          <a:p>
            <a:r>
              <a:rPr lang="es-AR" dirty="0" smtClean="0"/>
              <a:t>Se solicita mediante ST TP, cuya firma es reemplazada por el número de VEP.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</TotalTime>
  <Words>277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Módulo</vt:lpstr>
      <vt:lpstr>INFORME NOMINAL</vt:lpstr>
      <vt:lpstr>INFORME NOMINAL e HISTORICO</vt:lpstr>
      <vt:lpstr>ST A UTILIZAR.</vt:lpstr>
      <vt:lpstr>UTILIDADES.</vt:lpstr>
      <vt:lpstr>VIA ONLINE.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NOMINAL</dc:title>
  <dc:creator>Usuario</dc:creator>
  <cp:lastModifiedBy>Usuario</cp:lastModifiedBy>
  <cp:revision>3</cp:revision>
  <dcterms:created xsi:type="dcterms:W3CDTF">2020-06-05T03:03:29Z</dcterms:created>
  <dcterms:modified xsi:type="dcterms:W3CDTF">2020-06-05T03:15:43Z</dcterms:modified>
</cp:coreProperties>
</file>